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3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87" r:id="rId8"/>
    <p:sldId id="264" r:id="rId9"/>
    <p:sldId id="265" r:id="rId10"/>
    <p:sldId id="266" r:id="rId11"/>
    <p:sldId id="263" r:id="rId12"/>
    <p:sldId id="267" r:id="rId13"/>
    <p:sldId id="288" r:id="rId14"/>
    <p:sldId id="268" r:id="rId15"/>
    <p:sldId id="269" r:id="rId16"/>
    <p:sldId id="270" r:id="rId17"/>
    <p:sldId id="281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2" r:id="rId28"/>
    <p:sldId id="278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3" autoAdjust="0"/>
    <p:restoredTop sz="94660"/>
  </p:normalViewPr>
  <p:slideViewPr>
    <p:cSldViewPr>
      <p:cViewPr>
        <p:scale>
          <a:sx n="100" d="100"/>
          <a:sy n="100" d="100"/>
        </p:scale>
        <p:origin x="-192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5CE56-DE3E-4F3A-8BC5-7395211779CF}" type="datetimeFigureOut">
              <a:rPr lang="en-US" smtClean="0"/>
              <a:pPr/>
              <a:t>1/10/2014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72EAE-5100-4600-9519-182D8E487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D29DC1C-AF8F-4A6D-AEB4-2F58A55577EC}" type="datetimeFigureOut">
              <a:rPr lang="en-US" smtClean="0"/>
              <a:pPr/>
              <a:t>1/10/2014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6EB6340-7969-46D5-A280-2B6FF11EEA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:\Shasta County Scenic\Scenic_Mt_Shasta\DSC05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332" cy="69945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15240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2014 Forest Vegetation Conference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1219200"/>
            <a:ext cx="571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   Carl </a:t>
            </a:r>
            <a:r>
              <a:rPr lang="en-US" sz="2800" b="1" dirty="0" smtClean="0">
                <a:solidFill>
                  <a:schemeClr val="bg1"/>
                </a:solidFill>
              </a:rPr>
              <a:t>Yingst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Shasta County                          Department of Agriculture/W&amp;M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276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cyingst@co.shasta.ca.us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Notification 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831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Grower Notifies (orally or written)</a:t>
            </a:r>
          </a:p>
          <a:p>
            <a:pPr>
              <a:buNone/>
            </a:pPr>
            <a:r>
              <a:rPr lang="en-US" dirty="0" smtClean="0"/>
              <a:t>		Employees</a:t>
            </a:r>
          </a:p>
          <a:p>
            <a:pPr>
              <a:buNone/>
            </a:pPr>
            <a:r>
              <a:rPr lang="en-US" dirty="0" smtClean="0"/>
              <a:t>		Sub Contractors</a:t>
            </a:r>
          </a:p>
          <a:p>
            <a:pPr>
              <a:buNone/>
            </a:pPr>
            <a:r>
              <a:rPr lang="en-US" dirty="0" smtClean="0"/>
              <a:t>		Others Likely to Enter Treated Area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Date of the Scheduled Application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Location and Description of the Field/Site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Instructions Not to Enter</a:t>
            </a:r>
          </a:p>
          <a:p>
            <a:pPr>
              <a:buNone/>
            </a:pPr>
            <a:r>
              <a:rPr lang="en-US" dirty="0" smtClean="0"/>
              <a:t> 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9414" t="12667" r="27961" b="12737"/>
          <a:stretch>
            <a:fillRect/>
          </a:stretch>
        </p:blipFill>
        <p:spPr bwMode="auto">
          <a:xfrm>
            <a:off x="0" y="152400"/>
            <a:ext cx="6019799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reeform 3"/>
          <p:cNvSpPr/>
          <p:nvPr/>
        </p:nvSpPr>
        <p:spPr>
          <a:xfrm>
            <a:off x="2819400" y="1371600"/>
            <a:ext cx="1600200" cy="1388087"/>
          </a:xfrm>
          <a:custGeom>
            <a:avLst/>
            <a:gdLst>
              <a:gd name="connsiteX0" fmla="*/ 470160 w 1003560"/>
              <a:gd name="connsiteY0" fmla="*/ 3175 h 1257912"/>
              <a:gd name="connsiteX1" fmla="*/ 413010 w 1003560"/>
              <a:gd name="connsiteY1" fmla="*/ 41275 h 1257912"/>
              <a:gd name="connsiteX2" fmla="*/ 346335 w 1003560"/>
              <a:gd name="connsiteY2" fmla="*/ 60325 h 1257912"/>
              <a:gd name="connsiteX3" fmla="*/ 317760 w 1003560"/>
              <a:gd name="connsiteY3" fmla="*/ 79375 h 1257912"/>
              <a:gd name="connsiteX4" fmla="*/ 289185 w 1003560"/>
              <a:gd name="connsiteY4" fmla="*/ 88900 h 1257912"/>
              <a:gd name="connsiteX5" fmla="*/ 232035 w 1003560"/>
              <a:gd name="connsiteY5" fmla="*/ 127000 h 1257912"/>
              <a:gd name="connsiteX6" fmla="*/ 203460 w 1003560"/>
              <a:gd name="connsiteY6" fmla="*/ 146050 h 1257912"/>
              <a:gd name="connsiteX7" fmla="*/ 174885 w 1003560"/>
              <a:gd name="connsiteY7" fmla="*/ 174625 h 1257912"/>
              <a:gd name="connsiteX8" fmla="*/ 108210 w 1003560"/>
              <a:gd name="connsiteY8" fmla="*/ 212725 h 1257912"/>
              <a:gd name="connsiteX9" fmla="*/ 51060 w 1003560"/>
              <a:gd name="connsiteY9" fmla="*/ 260350 h 1257912"/>
              <a:gd name="connsiteX10" fmla="*/ 3435 w 1003560"/>
              <a:gd name="connsiteY10" fmla="*/ 346075 h 1257912"/>
              <a:gd name="connsiteX11" fmla="*/ 32010 w 1003560"/>
              <a:gd name="connsiteY11" fmla="*/ 460375 h 1257912"/>
              <a:gd name="connsiteX12" fmla="*/ 60585 w 1003560"/>
              <a:gd name="connsiteY12" fmla="*/ 469900 h 1257912"/>
              <a:gd name="connsiteX13" fmla="*/ 108210 w 1003560"/>
              <a:gd name="connsiteY13" fmla="*/ 508000 h 1257912"/>
              <a:gd name="connsiteX14" fmla="*/ 165360 w 1003560"/>
              <a:gd name="connsiteY14" fmla="*/ 546100 h 1257912"/>
              <a:gd name="connsiteX15" fmla="*/ 222510 w 1003560"/>
              <a:gd name="connsiteY15" fmla="*/ 574675 h 1257912"/>
              <a:gd name="connsiteX16" fmla="*/ 289185 w 1003560"/>
              <a:gd name="connsiteY16" fmla="*/ 650875 h 1257912"/>
              <a:gd name="connsiteX17" fmla="*/ 298710 w 1003560"/>
              <a:gd name="connsiteY17" fmla="*/ 679450 h 1257912"/>
              <a:gd name="connsiteX18" fmla="*/ 317760 w 1003560"/>
              <a:gd name="connsiteY18" fmla="*/ 708025 h 1257912"/>
              <a:gd name="connsiteX19" fmla="*/ 327285 w 1003560"/>
              <a:gd name="connsiteY19" fmla="*/ 755650 h 1257912"/>
              <a:gd name="connsiteX20" fmla="*/ 346335 w 1003560"/>
              <a:gd name="connsiteY20" fmla="*/ 812800 h 1257912"/>
              <a:gd name="connsiteX21" fmla="*/ 355860 w 1003560"/>
              <a:gd name="connsiteY21" fmla="*/ 841375 h 1257912"/>
              <a:gd name="connsiteX22" fmla="*/ 365385 w 1003560"/>
              <a:gd name="connsiteY22" fmla="*/ 869950 h 1257912"/>
              <a:gd name="connsiteX23" fmla="*/ 374910 w 1003560"/>
              <a:gd name="connsiteY23" fmla="*/ 936625 h 1257912"/>
              <a:gd name="connsiteX24" fmla="*/ 393960 w 1003560"/>
              <a:gd name="connsiteY24" fmla="*/ 993775 h 1257912"/>
              <a:gd name="connsiteX25" fmla="*/ 403485 w 1003560"/>
              <a:gd name="connsiteY25" fmla="*/ 1031875 h 1257912"/>
              <a:gd name="connsiteX26" fmla="*/ 432060 w 1003560"/>
              <a:gd name="connsiteY26" fmla="*/ 1136650 h 1257912"/>
              <a:gd name="connsiteX27" fmla="*/ 460635 w 1003560"/>
              <a:gd name="connsiteY27" fmla="*/ 1165225 h 1257912"/>
              <a:gd name="connsiteX28" fmla="*/ 498735 w 1003560"/>
              <a:gd name="connsiteY28" fmla="*/ 1203325 h 1257912"/>
              <a:gd name="connsiteX29" fmla="*/ 584460 w 1003560"/>
              <a:gd name="connsiteY29" fmla="*/ 1250950 h 1257912"/>
              <a:gd name="connsiteX30" fmla="*/ 622560 w 1003560"/>
              <a:gd name="connsiteY30" fmla="*/ 1241425 h 1257912"/>
              <a:gd name="connsiteX31" fmla="*/ 660660 w 1003560"/>
              <a:gd name="connsiteY31" fmla="*/ 1155700 h 1257912"/>
              <a:gd name="connsiteX32" fmla="*/ 670185 w 1003560"/>
              <a:gd name="connsiteY32" fmla="*/ 1127125 h 1257912"/>
              <a:gd name="connsiteX33" fmla="*/ 660660 w 1003560"/>
              <a:gd name="connsiteY33" fmla="*/ 965200 h 1257912"/>
              <a:gd name="connsiteX34" fmla="*/ 651135 w 1003560"/>
              <a:gd name="connsiteY34" fmla="*/ 927100 h 1257912"/>
              <a:gd name="connsiteX35" fmla="*/ 641610 w 1003560"/>
              <a:gd name="connsiteY35" fmla="*/ 860425 h 1257912"/>
              <a:gd name="connsiteX36" fmla="*/ 622560 w 1003560"/>
              <a:gd name="connsiteY36" fmla="*/ 803275 h 1257912"/>
              <a:gd name="connsiteX37" fmla="*/ 641610 w 1003560"/>
              <a:gd name="connsiteY37" fmla="*/ 831850 h 1257912"/>
              <a:gd name="connsiteX38" fmla="*/ 698760 w 1003560"/>
              <a:gd name="connsiteY38" fmla="*/ 946150 h 1257912"/>
              <a:gd name="connsiteX39" fmla="*/ 755910 w 1003560"/>
              <a:gd name="connsiteY39" fmla="*/ 984250 h 1257912"/>
              <a:gd name="connsiteX40" fmla="*/ 841635 w 1003560"/>
              <a:gd name="connsiteY40" fmla="*/ 1022350 h 1257912"/>
              <a:gd name="connsiteX41" fmla="*/ 870210 w 1003560"/>
              <a:gd name="connsiteY41" fmla="*/ 1031875 h 1257912"/>
              <a:gd name="connsiteX42" fmla="*/ 898785 w 1003560"/>
              <a:gd name="connsiteY42" fmla="*/ 974725 h 1257912"/>
              <a:gd name="connsiteX43" fmla="*/ 917835 w 1003560"/>
              <a:gd name="connsiteY43" fmla="*/ 917575 h 1257912"/>
              <a:gd name="connsiteX44" fmla="*/ 936885 w 1003560"/>
              <a:gd name="connsiteY44" fmla="*/ 860425 h 1257912"/>
              <a:gd name="connsiteX45" fmla="*/ 946410 w 1003560"/>
              <a:gd name="connsiteY45" fmla="*/ 831850 h 1257912"/>
              <a:gd name="connsiteX46" fmla="*/ 955935 w 1003560"/>
              <a:gd name="connsiteY46" fmla="*/ 793750 h 1257912"/>
              <a:gd name="connsiteX47" fmla="*/ 974985 w 1003560"/>
              <a:gd name="connsiteY47" fmla="*/ 736600 h 1257912"/>
              <a:gd name="connsiteX48" fmla="*/ 984510 w 1003560"/>
              <a:gd name="connsiteY48" fmla="*/ 498475 h 1257912"/>
              <a:gd name="connsiteX49" fmla="*/ 994035 w 1003560"/>
              <a:gd name="connsiteY49" fmla="*/ 469900 h 1257912"/>
              <a:gd name="connsiteX50" fmla="*/ 1003560 w 1003560"/>
              <a:gd name="connsiteY50" fmla="*/ 412750 h 1257912"/>
              <a:gd name="connsiteX51" fmla="*/ 994035 w 1003560"/>
              <a:gd name="connsiteY51" fmla="*/ 165100 h 1257912"/>
              <a:gd name="connsiteX52" fmla="*/ 984510 w 1003560"/>
              <a:gd name="connsiteY52" fmla="*/ 136525 h 1257912"/>
              <a:gd name="connsiteX53" fmla="*/ 974985 w 1003560"/>
              <a:gd name="connsiteY53" fmla="*/ 79375 h 1257912"/>
              <a:gd name="connsiteX54" fmla="*/ 946410 w 1003560"/>
              <a:gd name="connsiteY54" fmla="*/ 69850 h 1257912"/>
              <a:gd name="connsiteX55" fmla="*/ 898785 w 1003560"/>
              <a:gd name="connsiteY55" fmla="*/ 60325 h 1257912"/>
              <a:gd name="connsiteX56" fmla="*/ 803535 w 1003560"/>
              <a:gd name="connsiteY56" fmla="*/ 31750 h 1257912"/>
              <a:gd name="connsiteX57" fmla="*/ 746385 w 1003560"/>
              <a:gd name="connsiteY57" fmla="*/ 12700 h 1257912"/>
              <a:gd name="connsiteX58" fmla="*/ 517785 w 1003560"/>
              <a:gd name="connsiteY58" fmla="*/ 22225 h 1257912"/>
              <a:gd name="connsiteX59" fmla="*/ 470160 w 1003560"/>
              <a:gd name="connsiteY59" fmla="*/ 3175 h 125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03560" h="1257912">
                <a:moveTo>
                  <a:pt x="470160" y="3175"/>
                </a:moveTo>
                <a:cubicBezTo>
                  <a:pt x="452698" y="6350"/>
                  <a:pt x="435222" y="35722"/>
                  <a:pt x="413010" y="41275"/>
                </a:cubicBezTo>
                <a:cubicBezTo>
                  <a:pt x="400803" y="44327"/>
                  <a:pt x="360000" y="53493"/>
                  <a:pt x="346335" y="60325"/>
                </a:cubicBezTo>
                <a:cubicBezTo>
                  <a:pt x="336096" y="65445"/>
                  <a:pt x="327999" y="74255"/>
                  <a:pt x="317760" y="79375"/>
                </a:cubicBezTo>
                <a:cubicBezTo>
                  <a:pt x="308780" y="83865"/>
                  <a:pt x="297962" y="84024"/>
                  <a:pt x="289185" y="88900"/>
                </a:cubicBezTo>
                <a:cubicBezTo>
                  <a:pt x="269171" y="100019"/>
                  <a:pt x="251085" y="114300"/>
                  <a:pt x="232035" y="127000"/>
                </a:cubicBezTo>
                <a:cubicBezTo>
                  <a:pt x="222510" y="133350"/>
                  <a:pt x="211555" y="137955"/>
                  <a:pt x="203460" y="146050"/>
                </a:cubicBezTo>
                <a:cubicBezTo>
                  <a:pt x="193935" y="155575"/>
                  <a:pt x="185846" y="166795"/>
                  <a:pt x="174885" y="174625"/>
                </a:cubicBezTo>
                <a:cubicBezTo>
                  <a:pt x="109671" y="221206"/>
                  <a:pt x="162204" y="167730"/>
                  <a:pt x="108210" y="212725"/>
                </a:cubicBezTo>
                <a:cubicBezTo>
                  <a:pt x="34871" y="273841"/>
                  <a:pt x="122006" y="213052"/>
                  <a:pt x="51060" y="260350"/>
                </a:cubicBezTo>
                <a:cubicBezTo>
                  <a:pt x="7391" y="325854"/>
                  <a:pt x="20200" y="295780"/>
                  <a:pt x="3435" y="346075"/>
                </a:cubicBezTo>
                <a:cubicBezTo>
                  <a:pt x="6721" y="375646"/>
                  <a:pt x="0" y="434767"/>
                  <a:pt x="32010" y="460375"/>
                </a:cubicBezTo>
                <a:cubicBezTo>
                  <a:pt x="39850" y="466647"/>
                  <a:pt x="51060" y="466725"/>
                  <a:pt x="60585" y="469900"/>
                </a:cubicBezTo>
                <a:cubicBezTo>
                  <a:pt x="95784" y="522698"/>
                  <a:pt x="59496" y="480937"/>
                  <a:pt x="108210" y="508000"/>
                </a:cubicBezTo>
                <a:cubicBezTo>
                  <a:pt x="128224" y="519119"/>
                  <a:pt x="143640" y="538860"/>
                  <a:pt x="165360" y="546100"/>
                </a:cubicBezTo>
                <a:cubicBezTo>
                  <a:pt x="204795" y="559245"/>
                  <a:pt x="185581" y="550056"/>
                  <a:pt x="222510" y="574675"/>
                </a:cubicBezTo>
                <a:cubicBezTo>
                  <a:pt x="266960" y="641350"/>
                  <a:pt x="241560" y="619125"/>
                  <a:pt x="289185" y="650875"/>
                </a:cubicBezTo>
                <a:cubicBezTo>
                  <a:pt x="292360" y="660400"/>
                  <a:pt x="294220" y="670470"/>
                  <a:pt x="298710" y="679450"/>
                </a:cubicBezTo>
                <a:cubicBezTo>
                  <a:pt x="303830" y="689689"/>
                  <a:pt x="313740" y="697306"/>
                  <a:pt x="317760" y="708025"/>
                </a:cubicBezTo>
                <a:cubicBezTo>
                  <a:pt x="323444" y="723184"/>
                  <a:pt x="323025" y="740031"/>
                  <a:pt x="327285" y="755650"/>
                </a:cubicBezTo>
                <a:cubicBezTo>
                  <a:pt x="332569" y="775023"/>
                  <a:pt x="339985" y="793750"/>
                  <a:pt x="346335" y="812800"/>
                </a:cubicBezTo>
                <a:lnTo>
                  <a:pt x="355860" y="841375"/>
                </a:lnTo>
                <a:lnTo>
                  <a:pt x="365385" y="869950"/>
                </a:lnTo>
                <a:cubicBezTo>
                  <a:pt x="368560" y="892175"/>
                  <a:pt x="369862" y="914749"/>
                  <a:pt x="374910" y="936625"/>
                </a:cubicBezTo>
                <a:cubicBezTo>
                  <a:pt x="379425" y="956191"/>
                  <a:pt x="389090" y="974294"/>
                  <a:pt x="393960" y="993775"/>
                </a:cubicBezTo>
                <a:cubicBezTo>
                  <a:pt x="397135" y="1006475"/>
                  <a:pt x="400645" y="1019096"/>
                  <a:pt x="403485" y="1031875"/>
                </a:cubicBezTo>
                <a:cubicBezTo>
                  <a:pt x="407736" y="1051007"/>
                  <a:pt x="419316" y="1123906"/>
                  <a:pt x="432060" y="1136650"/>
                </a:cubicBezTo>
                <a:lnTo>
                  <a:pt x="460635" y="1165225"/>
                </a:lnTo>
                <a:cubicBezTo>
                  <a:pt x="476799" y="1213716"/>
                  <a:pt x="457171" y="1180234"/>
                  <a:pt x="498735" y="1203325"/>
                </a:cubicBezTo>
                <a:cubicBezTo>
                  <a:pt x="596991" y="1257912"/>
                  <a:pt x="519802" y="1229397"/>
                  <a:pt x="584460" y="1250950"/>
                </a:cubicBezTo>
                <a:cubicBezTo>
                  <a:pt x="597160" y="1247775"/>
                  <a:pt x="611668" y="1248687"/>
                  <a:pt x="622560" y="1241425"/>
                </a:cubicBezTo>
                <a:cubicBezTo>
                  <a:pt x="641967" y="1228487"/>
                  <a:pt x="656902" y="1166973"/>
                  <a:pt x="660660" y="1155700"/>
                </a:cubicBezTo>
                <a:lnTo>
                  <a:pt x="670185" y="1127125"/>
                </a:lnTo>
                <a:cubicBezTo>
                  <a:pt x="667010" y="1073150"/>
                  <a:pt x="665786" y="1019025"/>
                  <a:pt x="660660" y="965200"/>
                </a:cubicBezTo>
                <a:cubicBezTo>
                  <a:pt x="659419" y="952168"/>
                  <a:pt x="653477" y="939980"/>
                  <a:pt x="651135" y="927100"/>
                </a:cubicBezTo>
                <a:cubicBezTo>
                  <a:pt x="647119" y="905011"/>
                  <a:pt x="646658" y="882301"/>
                  <a:pt x="641610" y="860425"/>
                </a:cubicBezTo>
                <a:cubicBezTo>
                  <a:pt x="637095" y="840859"/>
                  <a:pt x="611421" y="786567"/>
                  <a:pt x="622560" y="803275"/>
                </a:cubicBezTo>
                <a:cubicBezTo>
                  <a:pt x="628910" y="812800"/>
                  <a:pt x="636961" y="821389"/>
                  <a:pt x="641610" y="831850"/>
                </a:cubicBezTo>
                <a:cubicBezTo>
                  <a:pt x="657624" y="867882"/>
                  <a:pt x="661238" y="921135"/>
                  <a:pt x="698760" y="946150"/>
                </a:cubicBezTo>
                <a:lnTo>
                  <a:pt x="755910" y="984250"/>
                </a:lnTo>
                <a:cubicBezTo>
                  <a:pt x="801193" y="1014439"/>
                  <a:pt x="773625" y="999680"/>
                  <a:pt x="841635" y="1022350"/>
                </a:cubicBezTo>
                <a:lnTo>
                  <a:pt x="870210" y="1031875"/>
                </a:lnTo>
                <a:cubicBezTo>
                  <a:pt x="904948" y="927662"/>
                  <a:pt x="849546" y="1085512"/>
                  <a:pt x="898785" y="974725"/>
                </a:cubicBezTo>
                <a:cubicBezTo>
                  <a:pt x="906940" y="956375"/>
                  <a:pt x="911485" y="936625"/>
                  <a:pt x="917835" y="917575"/>
                </a:cubicBezTo>
                <a:lnTo>
                  <a:pt x="936885" y="860425"/>
                </a:lnTo>
                <a:cubicBezTo>
                  <a:pt x="940060" y="850900"/>
                  <a:pt x="943975" y="841590"/>
                  <a:pt x="946410" y="831850"/>
                </a:cubicBezTo>
                <a:cubicBezTo>
                  <a:pt x="949585" y="819150"/>
                  <a:pt x="952173" y="806289"/>
                  <a:pt x="955935" y="793750"/>
                </a:cubicBezTo>
                <a:cubicBezTo>
                  <a:pt x="961705" y="774516"/>
                  <a:pt x="974985" y="736600"/>
                  <a:pt x="974985" y="736600"/>
                </a:cubicBezTo>
                <a:cubicBezTo>
                  <a:pt x="978160" y="657225"/>
                  <a:pt x="978850" y="577712"/>
                  <a:pt x="984510" y="498475"/>
                </a:cubicBezTo>
                <a:cubicBezTo>
                  <a:pt x="985225" y="488460"/>
                  <a:pt x="991857" y="479701"/>
                  <a:pt x="994035" y="469900"/>
                </a:cubicBezTo>
                <a:cubicBezTo>
                  <a:pt x="998225" y="451047"/>
                  <a:pt x="1000385" y="431800"/>
                  <a:pt x="1003560" y="412750"/>
                </a:cubicBezTo>
                <a:cubicBezTo>
                  <a:pt x="1000385" y="330200"/>
                  <a:pt x="999719" y="247515"/>
                  <a:pt x="994035" y="165100"/>
                </a:cubicBezTo>
                <a:cubicBezTo>
                  <a:pt x="993344" y="155084"/>
                  <a:pt x="986688" y="146326"/>
                  <a:pt x="984510" y="136525"/>
                </a:cubicBezTo>
                <a:cubicBezTo>
                  <a:pt x="980320" y="117672"/>
                  <a:pt x="984567" y="96143"/>
                  <a:pt x="974985" y="79375"/>
                </a:cubicBezTo>
                <a:cubicBezTo>
                  <a:pt x="970004" y="70658"/>
                  <a:pt x="956150" y="72285"/>
                  <a:pt x="946410" y="69850"/>
                </a:cubicBezTo>
                <a:cubicBezTo>
                  <a:pt x="930704" y="65923"/>
                  <a:pt x="914660" y="63500"/>
                  <a:pt x="898785" y="60325"/>
                </a:cubicBezTo>
                <a:cubicBezTo>
                  <a:pt x="825973" y="23919"/>
                  <a:pt x="898409" y="55469"/>
                  <a:pt x="803535" y="31750"/>
                </a:cubicBezTo>
                <a:cubicBezTo>
                  <a:pt x="784054" y="26880"/>
                  <a:pt x="746385" y="12700"/>
                  <a:pt x="746385" y="12700"/>
                </a:cubicBezTo>
                <a:cubicBezTo>
                  <a:pt x="670185" y="15875"/>
                  <a:pt x="593843" y="16591"/>
                  <a:pt x="517785" y="22225"/>
                </a:cubicBezTo>
                <a:cubicBezTo>
                  <a:pt x="362089" y="33758"/>
                  <a:pt x="487623" y="0"/>
                  <a:pt x="470160" y="3175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381000"/>
            <a:ext cx="289560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Notification Requirements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371601"/>
            <a:ext cx="3276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PCO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Grower/Operator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Employees,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Sub Contractors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    Others Who May Enter Area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315200" y="1752600"/>
            <a:ext cx="0" cy="228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15200" y="2514600"/>
            <a:ext cx="0" cy="228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48400" y="44958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Not Required If: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Posted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Persons will not Enter Within ¼ Mile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343400" y="2286000"/>
            <a:ext cx="1828800" cy="34290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4894477" cy="602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57800" y="533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Posting Required if: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1752600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Required by Pesticide         	Labeling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Unless Area Controlled So No Employee Within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¼ Mile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41910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REI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is Greater Than 7 Days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5943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Greenhouse Applications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6" grpId="0" build="allAtOnce"/>
      <p:bldP spid="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Notice of Completed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6"/>
            <a:ext cx="8686800" cy="5211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chemeClr val="bg1"/>
                </a:solidFill>
              </a:rPr>
              <a:t>PCB  Notifies Property Operator  24 Hours After Application is Completed.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Location – Site Number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Pesticide , EPA Reg #, Active Ingredient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Date and Hour of Completion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REI and Pre-Harvest Interval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Pesticide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Application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20605" r="22883" b="2593"/>
          <a:stretch>
            <a:fillRect/>
          </a:stretch>
        </p:blipFill>
        <p:spPr bwMode="auto">
          <a:xfrm>
            <a:off x="152400" y="1447800"/>
            <a:ext cx="488061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76800" y="1905000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CA Restricted Material (2,4-D)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62000" y="4724400"/>
            <a:ext cx="2971800" cy="1295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54102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Caution Material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3810000"/>
            <a:ext cx="4162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NOI Required at Least  24 Hours Prior to the Application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14067" r="14620" b="3172"/>
          <a:stretch>
            <a:fillRect/>
          </a:stretch>
        </p:blipFill>
        <p:spPr bwMode="auto">
          <a:xfrm>
            <a:off x="0" y="457200"/>
            <a:ext cx="6867940" cy="58268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666875" y="304800"/>
            <a:ext cx="3519160" cy="628650"/>
          </a:xfrm>
          <a:custGeom>
            <a:avLst/>
            <a:gdLst>
              <a:gd name="connsiteX0" fmla="*/ 876300 w 3519160"/>
              <a:gd name="connsiteY0" fmla="*/ 57150 h 628650"/>
              <a:gd name="connsiteX1" fmla="*/ 828675 w 3519160"/>
              <a:gd name="connsiteY1" fmla="*/ 47625 h 628650"/>
              <a:gd name="connsiteX2" fmla="*/ 733425 w 3519160"/>
              <a:gd name="connsiteY2" fmla="*/ 28575 h 628650"/>
              <a:gd name="connsiteX3" fmla="*/ 619125 w 3519160"/>
              <a:gd name="connsiteY3" fmla="*/ 19050 h 628650"/>
              <a:gd name="connsiteX4" fmla="*/ 571500 w 3519160"/>
              <a:gd name="connsiteY4" fmla="*/ 9525 h 628650"/>
              <a:gd name="connsiteX5" fmla="*/ 533400 w 3519160"/>
              <a:gd name="connsiteY5" fmla="*/ 0 h 628650"/>
              <a:gd name="connsiteX6" fmla="*/ 323850 w 3519160"/>
              <a:gd name="connsiteY6" fmla="*/ 9525 h 628650"/>
              <a:gd name="connsiteX7" fmla="*/ 238125 w 3519160"/>
              <a:gd name="connsiteY7" fmla="*/ 47625 h 628650"/>
              <a:gd name="connsiteX8" fmla="*/ 209550 w 3519160"/>
              <a:gd name="connsiteY8" fmla="*/ 57150 h 628650"/>
              <a:gd name="connsiteX9" fmla="*/ 180975 w 3519160"/>
              <a:gd name="connsiteY9" fmla="*/ 66675 h 628650"/>
              <a:gd name="connsiteX10" fmla="*/ 152400 w 3519160"/>
              <a:gd name="connsiteY10" fmla="*/ 95250 h 628650"/>
              <a:gd name="connsiteX11" fmla="*/ 123825 w 3519160"/>
              <a:gd name="connsiteY11" fmla="*/ 114300 h 628650"/>
              <a:gd name="connsiteX12" fmla="*/ 95250 w 3519160"/>
              <a:gd name="connsiteY12" fmla="*/ 171450 h 628650"/>
              <a:gd name="connsiteX13" fmla="*/ 66675 w 3519160"/>
              <a:gd name="connsiteY13" fmla="*/ 190500 h 628650"/>
              <a:gd name="connsiteX14" fmla="*/ 47625 w 3519160"/>
              <a:gd name="connsiteY14" fmla="*/ 247650 h 628650"/>
              <a:gd name="connsiteX15" fmla="*/ 28575 w 3519160"/>
              <a:gd name="connsiteY15" fmla="*/ 276225 h 628650"/>
              <a:gd name="connsiteX16" fmla="*/ 9525 w 3519160"/>
              <a:gd name="connsiteY16" fmla="*/ 333375 h 628650"/>
              <a:gd name="connsiteX17" fmla="*/ 0 w 3519160"/>
              <a:gd name="connsiteY17" fmla="*/ 361950 h 628650"/>
              <a:gd name="connsiteX18" fmla="*/ 9525 w 3519160"/>
              <a:gd name="connsiteY18" fmla="*/ 428625 h 628650"/>
              <a:gd name="connsiteX19" fmla="*/ 104775 w 3519160"/>
              <a:gd name="connsiteY19" fmla="*/ 523875 h 628650"/>
              <a:gd name="connsiteX20" fmla="*/ 133350 w 3519160"/>
              <a:gd name="connsiteY20" fmla="*/ 542925 h 628650"/>
              <a:gd name="connsiteX21" fmla="*/ 161925 w 3519160"/>
              <a:gd name="connsiteY21" fmla="*/ 561975 h 628650"/>
              <a:gd name="connsiteX22" fmla="*/ 228600 w 3519160"/>
              <a:gd name="connsiteY22" fmla="*/ 581025 h 628650"/>
              <a:gd name="connsiteX23" fmla="*/ 295275 w 3519160"/>
              <a:gd name="connsiteY23" fmla="*/ 590550 h 628650"/>
              <a:gd name="connsiteX24" fmla="*/ 476250 w 3519160"/>
              <a:gd name="connsiteY24" fmla="*/ 619125 h 628650"/>
              <a:gd name="connsiteX25" fmla="*/ 1181100 w 3519160"/>
              <a:gd name="connsiteY25" fmla="*/ 628650 h 628650"/>
              <a:gd name="connsiteX26" fmla="*/ 2447925 w 3519160"/>
              <a:gd name="connsiteY26" fmla="*/ 609600 h 628650"/>
              <a:gd name="connsiteX27" fmla="*/ 2486025 w 3519160"/>
              <a:gd name="connsiteY27" fmla="*/ 600075 h 628650"/>
              <a:gd name="connsiteX28" fmla="*/ 2752725 w 3519160"/>
              <a:gd name="connsiteY28" fmla="*/ 590550 h 628650"/>
              <a:gd name="connsiteX29" fmla="*/ 2867025 w 3519160"/>
              <a:gd name="connsiteY29" fmla="*/ 571500 h 628650"/>
              <a:gd name="connsiteX30" fmla="*/ 2895600 w 3519160"/>
              <a:gd name="connsiteY30" fmla="*/ 561975 h 628650"/>
              <a:gd name="connsiteX31" fmla="*/ 2981325 w 3519160"/>
              <a:gd name="connsiteY31" fmla="*/ 552450 h 628650"/>
              <a:gd name="connsiteX32" fmla="*/ 3076575 w 3519160"/>
              <a:gd name="connsiteY32" fmla="*/ 523875 h 628650"/>
              <a:gd name="connsiteX33" fmla="*/ 3105150 w 3519160"/>
              <a:gd name="connsiteY33" fmla="*/ 514350 h 628650"/>
              <a:gd name="connsiteX34" fmla="*/ 3181350 w 3519160"/>
              <a:gd name="connsiteY34" fmla="*/ 504825 h 628650"/>
              <a:gd name="connsiteX35" fmla="*/ 3238500 w 3519160"/>
              <a:gd name="connsiteY35" fmla="*/ 485775 h 628650"/>
              <a:gd name="connsiteX36" fmla="*/ 3267075 w 3519160"/>
              <a:gd name="connsiteY36" fmla="*/ 476250 h 628650"/>
              <a:gd name="connsiteX37" fmla="*/ 3400425 w 3519160"/>
              <a:gd name="connsiteY37" fmla="*/ 447675 h 628650"/>
              <a:gd name="connsiteX38" fmla="*/ 3457575 w 3519160"/>
              <a:gd name="connsiteY38" fmla="*/ 409575 h 628650"/>
              <a:gd name="connsiteX39" fmla="*/ 3486150 w 3519160"/>
              <a:gd name="connsiteY39" fmla="*/ 390525 h 628650"/>
              <a:gd name="connsiteX40" fmla="*/ 3495675 w 3519160"/>
              <a:gd name="connsiteY40" fmla="*/ 247650 h 628650"/>
              <a:gd name="connsiteX41" fmla="*/ 3467100 w 3519160"/>
              <a:gd name="connsiteY41" fmla="*/ 219075 h 628650"/>
              <a:gd name="connsiteX42" fmla="*/ 3409950 w 3519160"/>
              <a:gd name="connsiteY42" fmla="*/ 190500 h 628650"/>
              <a:gd name="connsiteX43" fmla="*/ 3314700 w 3519160"/>
              <a:gd name="connsiteY43" fmla="*/ 152400 h 628650"/>
              <a:gd name="connsiteX44" fmla="*/ 3286125 w 3519160"/>
              <a:gd name="connsiteY44" fmla="*/ 142875 h 628650"/>
              <a:gd name="connsiteX45" fmla="*/ 3257550 w 3519160"/>
              <a:gd name="connsiteY45" fmla="*/ 133350 h 628650"/>
              <a:gd name="connsiteX46" fmla="*/ 3228975 w 3519160"/>
              <a:gd name="connsiteY46" fmla="*/ 114300 h 628650"/>
              <a:gd name="connsiteX47" fmla="*/ 3162300 w 3519160"/>
              <a:gd name="connsiteY47" fmla="*/ 95250 h 628650"/>
              <a:gd name="connsiteX48" fmla="*/ 3086100 w 3519160"/>
              <a:gd name="connsiteY48" fmla="*/ 66675 h 628650"/>
              <a:gd name="connsiteX49" fmla="*/ 3057525 w 3519160"/>
              <a:gd name="connsiteY49" fmla="*/ 47625 h 628650"/>
              <a:gd name="connsiteX50" fmla="*/ 2933700 w 3519160"/>
              <a:gd name="connsiteY50" fmla="*/ 28575 h 628650"/>
              <a:gd name="connsiteX51" fmla="*/ 2228850 w 3519160"/>
              <a:gd name="connsiteY51" fmla="*/ 38100 h 628650"/>
              <a:gd name="connsiteX52" fmla="*/ 2133600 w 3519160"/>
              <a:gd name="connsiteY52" fmla="*/ 57150 h 628650"/>
              <a:gd name="connsiteX53" fmla="*/ 2028825 w 3519160"/>
              <a:gd name="connsiteY53" fmla="*/ 66675 h 628650"/>
              <a:gd name="connsiteX54" fmla="*/ 1990725 w 3519160"/>
              <a:gd name="connsiteY54" fmla="*/ 76200 h 628650"/>
              <a:gd name="connsiteX55" fmla="*/ 1905000 w 3519160"/>
              <a:gd name="connsiteY55" fmla="*/ 95250 h 628650"/>
              <a:gd name="connsiteX56" fmla="*/ 866775 w 3519160"/>
              <a:gd name="connsiteY56" fmla="*/ 85725 h 628650"/>
              <a:gd name="connsiteX57" fmla="*/ 838200 w 3519160"/>
              <a:gd name="connsiteY57" fmla="*/ 76200 h 628650"/>
              <a:gd name="connsiteX58" fmla="*/ 828675 w 3519160"/>
              <a:gd name="connsiteY58" fmla="*/ 762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519160" h="628650">
                <a:moveTo>
                  <a:pt x="876300" y="57150"/>
                </a:moveTo>
                <a:cubicBezTo>
                  <a:pt x="860425" y="53975"/>
                  <a:pt x="844479" y="51137"/>
                  <a:pt x="828675" y="47625"/>
                </a:cubicBezTo>
                <a:cubicBezTo>
                  <a:pt x="781375" y="37114"/>
                  <a:pt x="789419" y="34797"/>
                  <a:pt x="733425" y="28575"/>
                </a:cubicBezTo>
                <a:cubicBezTo>
                  <a:pt x="695427" y="24353"/>
                  <a:pt x="657225" y="22225"/>
                  <a:pt x="619125" y="19050"/>
                </a:cubicBezTo>
                <a:cubicBezTo>
                  <a:pt x="603250" y="15875"/>
                  <a:pt x="587304" y="13037"/>
                  <a:pt x="571500" y="9525"/>
                </a:cubicBezTo>
                <a:cubicBezTo>
                  <a:pt x="558721" y="6685"/>
                  <a:pt x="546491" y="0"/>
                  <a:pt x="533400" y="0"/>
                </a:cubicBezTo>
                <a:cubicBezTo>
                  <a:pt x="463478" y="0"/>
                  <a:pt x="393700" y="6350"/>
                  <a:pt x="323850" y="9525"/>
                </a:cubicBezTo>
                <a:cubicBezTo>
                  <a:pt x="278567" y="39714"/>
                  <a:pt x="306135" y="24955"/>
                  <a:pt x="238125" y="47625"/>
                </a:cubicBezTo>
                <a:lnTo>
                  <a:pt x="209550" y="57150"/>
                </a:lnTo>
                <a:lnTo>
                  <a:pt x="180975" y="66675"/>
                </a:lnTo>
                <a:cubicBezTo>
                  <a:pt x="171450" y="76200"/>
                  <a:pt x="162748" y="86626"/>
                  <a:pt x="152400" y="95250"/>
                </a:cubicBezTo>
                <a:cubicBezTo>
                  <a:pt x="143606" y="102579"/>
                  <a:pt x="131920" y="106205"/>
                  <a:pt x="123825" y="114300"/>
                </a:cubicBezTo>
                <a:cubicBezTo>
                  <a:pt x="43531" y="194594"/>
                  <a:pt x="157225" y="93981"/>
                  <a:pt x="95250" y="171450"/>
                </a:cubicBezTo>
                <a:cubicBezTo>
                  <a:pt x="88099" y="180389"/>
                  <a:pt x="76200" y="184150"/>
                  <a:pt x="66675" y="190500"/>
                </a:cubicBezTo>
                <a:cubicBezTo>
                  <a:pt x="60325" y="209550"/>
                  <a:pt x="58764" y="230942"/>
                  <a:pt x="47625" y="247650"/>
                </a:cubicBezTo>
                <a:cubicBezTo>
                  <a:pt x="41275" y="257175"/>
                  <a:pt x="33224" y="265764"/>
                  <a:pt x="28575" y="276225"/>
                </a:cubicBezTo>
                <a:cubicBezTo>
                  <a:pt x="20420" y="294575"/>
                  <a:pt x="15875" y="314325"/>
                  <a:pt x="9525" y="333375"/>
                </a:cubicBezTo>
                <a:lnTo>
                  <a:pt x="0" y="361950"/>
                </a:lnTo>
                <a:cubicBezTo>
                  <a:pt x="3175" y="384175"/>
                  <a:pt x="1466" y="407671"/>
                  <a:pt x="9525" y="428625"/>
                </a:cubicBezTo>
                <a:cubicBezTo>
                  <a:pt x="31422" y="485556"/>
                  <a:pt x="57478" y="492344"/>
                  <a:pt x="104775" y="523875"/>
                </a:cubicBezTo>
                <a:lnTo>
                  <a:pt x="133350" y="542925"/>
                </a:lnTo>
                <a:cubicBezTo>
                  <a:pt x="142875" y="549275"/>
                  <a:pt x="151065" y="558355"/>
                  <a:pt x="161925" y="561975"/>
                </a:cubicBezTo>
                <a:cubicBezTo>
                  <a:pt x="186408" y="570136"/>
                  <a:pt x="202288" y="576241"/>
                  <a:pt x="228600" y="581025"/>
                </a:cubicBezTo>
                <a:cubicBezTo>
                  <a:pt x="250689" y="585041"/>
                  <a:pt x="273050" y="587375"/>
                  <a:pt x="295275" y="590550"/>
                </a:cubicBezTo>
                <a:cubicBezTo>
                  <a:pt x="361318" y="612564"/>
                  <a:pt x="370486" y="617696"/>
                  <a:pt x="476250" y="619125"/>
                </a:cubicBezTo>
                <a:lnTo>
                  <a:pt x="1181100" y="628650"/>
                </a:lnTo>
                <a:lnTo>
                  <a:pt x="2447925" y="609600"/>
                </a:lnTo>
                <a:cubicBezTo>
                  <a:pt x="2461007" y="609124"/>
                  <a:pt x="2472960" y="600892"/>
                  <a:pt x="2486025" y="600075"/>
                </a:cubicBezTo>
                <a:cubicBezTo>
                  <a:pt x="2574808" y="594526"/>
                  <a:pt x="2663825" y="593725"/>
                  <a:pt x="2752725" y="590550"/>
                </a:cubicBezTo>
                <a:cubicBezTo>
                  <a:pt x="2790359" y="585174"/>
                  <a:pt x="2829884" y="580785"/>
                  <a:pt x="2867025" y="571500"/>
                </a:cubicBezTo>
                <a:cubicBezTo>
                  <a:pt x="2876765" y="569065"/>
                  <a:pt x="2885696" y="563626"/>
                  <a:pt x="2895600" y="561975"/>
                </a:cubicBezTo>
                <a:cubicBezTo>
                  <a:pt x="2923960" y="557248"/>
                  <a:pt x="2952750" y="555625"/>
                  <a:pt x="2981325" y="552450"/>
                </a:cubicBezTo>
                <a:cubicBezTo>
                  <a:pt x="3117138" y="507179"/>
                  <a:pt x="2975808" y="552665"/>
                  <a:pt x="3076575" y="523875"/>
                </a:cubicBezTo>
                <a:cubicBezTo>
                  <a:pt x="3086229" y="521117"/>
                  <a:pt x="3095272" y="516146"/>
                  <a:pt x="3105150" y="514350"/>
                </a:cubicBezTo>
                <a:cubicBezTo>
                  <a:pt x="3130335" y="509771"/>
                  <a:pt x="3155950" y="508000"/>
                  <a:pt x="3181350" y="504825"/>
                </a:cubicBezTo>
                <a:lnTo>
                  <a:pt x="3238500" y="485775"/>
                </a:lnTo>
                <a:cubicBezTo>
                  <a:pt x="3248025" y="482600"/>
                  <a:pt x="3257335" y="478685"/>
                  <a:pt x="3267075" y="476250"/>
                </a:cubicBezTo>
                <a:cubicBezTo>
                  <a:pt x="3362011" y="452516"/>
                  <a:pt x="3317450" y="461504"/>
                  <a:pt x="3400425" y="447675"/>
                </a:cubicBezTo>
                <a:lnTo>
                  <a:pt x="3457575" y="409575"/>
                </a:lnTo>
                <a:lnTo>
                  <a:pt x="3486150" y="390525"/>
                </a:lnTo>
                <a:cubicBezTo>
                  <a:pt x="3506090" y="330704"/>
                  <a:pt x="3519160" y="318105"/>
                  <a:pt x="3495675" y="247650"/>
                </a:cubicBezTo>
                <a:cubicBezTo>
                  <a:pt x="3491415" y="234871"/>
                  <a:pt x="3477448" y="227699"/>
                  <a:pt x="3467100" y="219075"/>
                </a:cubicBezTo>
                <a:cubicBezTo>
                  <a:pt x="3434798" y="192156"/>
                  <a:pt x="3445327" y="205662"/>
                  <a:pt x="3409950" y="190500"/>
                </a:cubicBezTo>
                <a:cubicBezTo>
                  <a:pt x="3311844" y="148455"/>
                  <a:pt x="3444782" y="195761"/>
                  <a:pt x="3314700" y="152400"/>
                </a:cubicBezTo>
                <a:lnTo>
                  <a:pt x="3286125" y="142875"/>
                </a:lnTo>
                <a:cubicBezTo>
                  <a:pt x="3276600" y="139700"/>
                  <a:pt x="3265904" y="138919"/>
                  <a:pt x="3257550" y="133350"/>
                </a:cubicBezTo>
                <a:cubicBezTo>
                  <a:pt x="3248025" y="127000"/>
                  <a:pt x="3239214" y="119420"/>
                  <a:pt x="3228975" y="114300"/>
                </a:cubicBezTo>
                <a:cubicBezTo>
                  <a:pt x="3205948" y="102786"/>
                  <a:pt x="3186715" y="104405"/>
                  <a:pt x="3162300" y="95250"/>
                </a:cubicBezTo>
                <a:cubicBezTo>
                  <a:pt x="3062682" y="57893"/>
                  <a:pt x="3183897" y="91124"/>
                  <a:pt x="3086100" y="66675"/>
                </a:cubicBezTo>
                <a:cubicBezTo>
                  <a:pt x="3076575" y="60325"/>
                  <a:pt x="3067764" y="52745"/>
                  <a:pt x="3057525" y="47625"/>
                </a:cubicBezTo>
                <a:cubicBezTo>
                  <a:pt x="3023198" y="30462"/>
                  <a:pt x="2961017" y="31307"/>
                  <a:pt x="2933700" y="28575"/>
                </a:cubicBezTo>
                <a:lnTo>
                  <a:pt x="2228850" y="38100"/>
                </a:lnTo>
                <a:cubicBezTo>
                  <a:pt x="2160108" y="39819"/>
                  <a:pt x="2189541" y="49691"/>
                  <a:pt x="2133600" y="57150"/>
                </a:cubicBezTo>
                <a:cubicBezTo>
                  <a:pt x="2098839" y="61785"/>
                  <a:pt x="2063750" y="63500"/>
                  <a:pt x="2028825" y="66675"/>
                </a:cubicBezTo>
                <a:cubicBezTo>
                  <a:pt x="2016125" y="69850"/>
                  <a:pt x="2003504" y="73360"/>
                  <a:pt x="1990725" y="76200"/>
                </a:cubicBezTo>
                <a:cubicBezTo>
                  <a:pt x="1881894" y="100385"/>
                  <a:pt x="1997918" y="72021"/>
                  <a:pt x="1905000" y="95250"/>
                </a:cubicBezTo>
                <a:lnTo>
                  <a:pt x="866775" y="85725"/>
                </a:lnTo>
                <a:cubicBezTo>
                  <a:pt x="856736" y="85546"/>
                  <a:pt x="847940" y="78635"/>
                  <a:pt x="838200" y="76200"/>
                </a:cubicBezTo>
                <a:cubicBezTo>
                  <a:pt x="835120" y="75430"/>
                  <a:pt x="831850" y="76200"/>
                  <a:pt x="828675" y="76200"/>
                </a:cubicBezTo>
              </a:path>
            </a:pathLst>
          </a:cu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874332" y="2847975"/>
            <a:ext cx="2940624" cy="487550"/>
          </a:xfrm>
          <a:custGeom>
            <a:avLst/>
            <a:gdLst>
              <a:gd name="connsiteX0" fmla="*/ 487868 w 2940624"/>
              <a:gd name="connsiteY0" fmla="*/ 104775 h 487550"/>
              <a:gd name="connsiteX1" fmla="*/ 354518 w 2940624"/>
              <a:gd name="connsiteY1" fmla="*/ 114300 h 487550"/>
              <a:gd name="connsiteX2" fmla="*/ 230693 w 2940624"/>
              <a:gd name="connsiteY2" fmla="*/ 142875 h 487550"/>
              <a:gd name="connsiteX3" fmla="*/ 183068 w 2940624"/>
              <a:gd name="connsiteY3" fmla="*/ 152400 h 487550"/>
              <a:gd name="connsiteX4" fmla="*/ 59243 w 2940624"/>
              <a:gd name="connsiteY4" fmla="*/ 171450 h 487550"/>
              <a:gd name="connsiteX5" fmla="*/ 21143 w 2940624"/>
              <a:gd name="connsiteY5" fmla="*/ 219075 h 487550"/>
              <a:gd name="connsiteX6" fmla="*/ 59243 w 2940624"/>
              <a:gd name="connsiteY6" fmla="*/ 228600 h 487550"/>
              <a:gd name="connsiteX7" fmla="*/ 183068 w 2940624"/>
              <a:gd name="connsiteY7" fmla="*/ 257175 h 487550"/>
              <a:gd name="connsiteX8" fmla="*/ 230693 w 2940624"/>
              <a:gd name="connsiteY8" fmla="*/ 266700 h 487550"/>
              <a:gd name="connsiteX9" fmla="*/ 287843 w 2940624"/>
              <a:gd name="connsiteY9" fmla="*/ 285750 h 487550"/>
              <a:gd name="connsiteX10" fmla="*/ 316418 w 2940624"/>
              <a:gd name="connsiteY10" fmla="*/ 295275 h 487550"/>
              <a:gd name="connsiteX11" fmla="*/ 402143 w 2940624"/>
              <a:gd name="connsiteY11" fmla="*/ 314325 h 487550"/>
              <a:gd name="connsiteX12" fmla="*/ 440243 w 2940624"/>
              <a:gd name="connsiteY12" fmla="*/ 323850 h 487550"/>
              <a:gd name="connsiteX13" fmla="*/ 545018 w 2940624"/>
              <a:gd name="connsiteY13" fmla="*/ 342900 h 487550"/>
              <a:gd name="connsiteX14" fmla="*/ 573593 w 2940624"/>
              <a:gd name="connsiteY14" fmla="*/ 361950 h 487550"/>
              <a:gd name="connsiteX15" fmla="*/ 640268 w 2940624"/>
              <a:gd name="connsiteY15" fmla="*/ 381000 h 487550"/>
              <a:gd name="connsiteX16" fmla="*/ 668843 w 2940624"/>
              <a:gd name="connsiteY16" fmla="*/ 390525 h 487550"/>
              <a:gd name="connsiteX17" fmla="*/ 773618 w 2940624"/>
              <a:gd name="connsiteY17" fmla="*/ 409575 h 487550"/>
              <a:gd name="connsiteX18" fmla="*/ 821243 w 2940624"/>
              <a:gd name="connsiteY18" fmla="*/ 419100 h 487550"/>
              <a:gd name="connsiteX19" fmla="*/ 906968 w 2940624"/>
              <a:gd name="connsiteY19" fmla="*/ 428625 h 487550"/>
              <a:gd name="connsiteX20" fmla="*/ 964118 w 2940624"/>
              <a:gd name="connsiteY20" fmla="*/ 438150 h 487550"/>
              <a:gd name="connsiteX21" fmla="*/ 1030793 w 2940624"/>
              <a:gd name="connsiteY21" fmla="*/ 447675 h 487550"/>
              <a:gd name="connsiteX22" fmla="*/ 1106993 w 2940624"/>
              <a:gd name="connsiteY22" fmla="*/ 466725 h 487550"/>
              <a:gd name="connsiteX23" fmla="*/ 1164143 w 2940624"/>
              <a:gd name="connsiteY23" fmla="*/ 476250 h 487550"/>
              <a:gd name="connsiteX24" fmla="*/ 2564318 w 2940624"/>
              <a:gd name="connsiteY24" fmla="*/ 466725 h 487550"/>
              <a:gd name="connsiteX25" fmla="*/ 2630993 w 2940624"/>
              <a:gd name="connsiteY25" fmla="*/ 447675 h 487550"/>
              <a:gd name="connsiteX26" fmla="*/ 2716718 w 2940624"/>
              <a:gd name="connsiteY26" fmla="*/ 428625 h 487550"/>
              <a:gd name="connsiteX27" fmla="*/ 2773868 w 2940624"/>
              <a:gd name="connsiteY27" fmla="*/ 409575 h 487550"/>
              <a:gd name="connsiteX28" fmla="*/ 2831018 w 2940624"/>
              <a:gd name="connsiteY28" fmla="*/ 361950 h 487550"/>
              <a:gd name="connsiteX29" fmla="*/ 2859593 w 2940624"/>
              <a:gd name="connsiteY29" fmla="*/ 333375 h 487550"/>
              <a:gd name="connsiteX30" fmla="*/ 2916743 w 2940624"/>
              <a:gd name="connsiteY30" fmla="*/ 295275 h 487550"/>
              <a:gd name="connsiteX31" fmla="*/ 2935793 w 2940624"/>
              <a:gd name="connsiteY31" fmla="*/ 266700 h 487550"/>
              <a:gd name="connsiteX32" fmla="*/ 2897693 w 2940624"/>
              <a:gd name="connsiteY32" fmla="*/ 190500 h 487550"/>
              <a:gd name="connsiteX33" fmla="*/ 2831018 w 2940624"/>
              <a:gd name="connsiteY33" fmla="*/ 152400 h 487550"/>
              <a:gd name="connsiteX34" fmla="*/ 2802443 w 2940624"/>
              <a:gd name="connsiteY34" fmla="*/ 142875 h 487550"/>
              <a:gd name="connsiteX35" fmla="*/ 2745293 w 2940624"/>
              <a:gd name="connsiteY35" fmla="*/ 114300 h 487550"/>
              <a:gd name="connsiteX36" fmla="*/ 2659568 w 2940624"/>
              <a:gd name="connsiteY36" fmla="*/ 104775 h 487550"/>
              <a:gd name="connsiteX37" fmla="*/ 2564318 w 2940624"/>
              <a:gd name="connsiteY37" fmla="*/ 85725 h 487550"/>
              <a:gd name="connsiteX38" fmla="*/ 2459543 w 2940624"/>
              <a:gd name="connsiteY38" fmla="*/ 76200 h 487550"/>
              <a:gd name="connsiteX39" fmla="*/ 2430968 w 2940624"/>
              <a:gd name="connsiteY39" fmla="*/ 66675 h 487550"/>
              <a:gd name="connsiteX40" fmla="*/ 2173793 w 2940624"/>
              <a:gd name="connsiteY40" fmla="*/ 47625 h 487550"/>
              <a:gd name="connsiteX41" fmla="*/ 2088068 w 2940624"/>
              <a:gd name="connsiteY41" fmla="*/ 28575 h 487550"/>
              <a:gd name="connsiteX42" fmla="*/ 1945193 w 2940624"/>
              <a:gd name="connsiteY42" fmla="*/ 19050 h 487550"/>
              <a:gd name="connsiteX43" fmla="*/ 1773743 w 2940624"/>
              <a:gd name="connsiteY43" fmla="*/ 0 h 487550"/>
              <a:gd name="connsiteX44" fmla="*/ 983168 w 2940624"/>
              <a:gd name="connsiteY44" fmla="*/ 9525 h 487550"/>
              <a:gd name="connsiteX45" fmla="*/ 897443 w 2940624"/>
              <a:gd name="connsiteY45" fmla="*/ 28575 h 487550"/>
              <a:gd name="connsiteX46" fmla="*/ 830768 w 2940624"/>
              <a:gd name="connsiteY46" fmla="*/ 38100 h 487550"/>
              <a:gd name="connsiteX47" fmla="*/ 649793 w 2940624"/>
              <a:gd name="connsiteY47" fmla="*/ 66675 h 487550"/>
              <a:gd name="connsiteX48" fmla="*/ 583118 w 2940624"/>
              <a:gd name="connsiteY48" fmla="*/ 85725 h 487550"/>
              <a:gd name="connsiteX49" fmla="*/ 487868 w 2940624"/>
              <a:gd name="connsiteY49" fmla="*/ 104775 h 487550"/>
              <a:gd name="connsiteX50" fmla="*/ 487868 w 2940624"/>
              <a:gd name="connsiteY50" fmla="*/ 104775 h 4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940624" h="487550">
                <a:moveTo>
                  <a:pt x="487868" y="104775"/>
                </a:moveTo>
                <a:cubicBezTo>
                  <a:pt x="443418" y="107950"/>
                  <a:pt x="398836" y="109635"/>
                  <a:pt x="354518" y="114300"/>
                </a:cubicBezTo>
                <a:cubicBezTo>
                  <a:pt x="324524" y="117457"/>
                  <a:pt x="252566" y="138500"/>
                  <a:pt x="230693" y="142875"/>
                </a:cubicBezTo>
                <a:lnTo>
                  <a:pt x="183068" y="152400"/>
                </a:lnTo>
                <a:cubicBezTo>
                  <a:pt x="134610" y="161211"/>
                  <a:pt x="109189" y="164315"/>
                  <a:pt x="59243" y="171450"/>
                </a:cubicBezTo>
                <a:cubicBezTo>
                  <a:pt x="54787" y="174420"/>
                  <a:pt x="5807" y="198627"/>
                  <a:pt x="21143" y="219075"/>
                </a:cubicBezTo>
                <a:cubicBezTo>
                  <a:pt x="28998" y="229548"/>
                  <a:pt x="46986" y="224003"/>
                  <a:pt x="59243" y="228600"/>
                </a:cubicBezTo>
                <a:cubicBezTo>
                  <a:pt x="164163" y="267945"/>
                  <a:pt x="0" y="231022"/>
                  <a:pt x="183068" y="257175"/>
                </a:cubicBezTo>
                <a:cubicBezTo>
                  <a:pt x="199095" y="259465"/>
                  <a:pt x="215074" y="262440"/>
                  <a:pt x="230693" y="266700"/>
                </a:cubicBezTo>
                <a:cubicBezTo>
                  <a:pt x="250066" y="271984"/>
                  <a:pt x="268793" y="279400"/>
                  <a:pt x="287843" y="285750"/>
                </a:cubicBezTo>
                <a:cubicBezTo>
                  <a:pt x="297368" y="288925"/>
                  <a:pt x="306678" y="292840"/>
                  <a:pt x="316418" y="295275"/>
                </a:cubicBezTo>
                <a:cubicBezTo>
                  <a:pt x="409336" y="318504"/>
                  <a:pt x="293312" y="290140"/>
                  <a:pt x="402143" y="314325"/>
                </a:cubicBezTo>
                <a:cubicBezTo>
                  <a:pt x="414922" y="317165"/>
                  <a:pt x="427464" y="321010"/>
                  <a:pt x="440243" y="323850"/>
                </a:cubicBezTo>
                <a:cubicBezTo>
                  <a:pt x="480181" y="332725"/>
                  <a:pt x="503661" y="336007"/>
                  <a:pt x="545018" y="342900"/>
                </a:cubicBezTo>
                <a:cubicBezTo>
                  <a:pt x="554543" y="349250"/>
                  <a:pt x="563354" y="356830"/>
                  <a:pt x="573593" y="361950"/>
                </a:cubicBezTo>
                <a:cubicBezTo>
                  <a:pt x="588818" y="369563"/>
                  <a:pt x="626026" y="376931"/>
                  <a:pt x="640268" y="381000"/>
                </a:cubicBezTo>
                <a:cubicBezTo>
                  <a:pt x="649922" y="383758"/>
                  <a:pt x="659103" y="388090"/>
                  <a:pt x="668843" y="390525"/>
                </a:cubicBezTo>
                <a:cubicBezTo>
                  <a:pt x="700214" y="398368"/>
                  <a:pt x="742480" y="403914"/>
                  <a:pt x="773618" y="409575"/>
                </a:cubicBezTo>
                <a:cubicBezTo>
                  <a:pt x="789546" y="412471"/>
                  <a:pt x="805216" y="416810"/>
                  <a:pt x="821243" y="419100"/>
                </a:cubicBezTo>
                <a:cubicBezTo>
                  <a:pt x="849705" y="423166"/>
                  <a:pt x="878469" y="424825"/>
                  <a:pt x="906968" y="428625"/>
                </a:cubicBezTo>
                <a:cubicBezTo>
                  <a:pt x="926111" y="431177"/>
                  <a:pt x="945030" y="435213"/>
                  <a:pt x="964118" y="438150"/>
                </a:cubicBezTo>
                <a:cubicBezTo>
                  <a:pt x="986308" y="441564"/>
                  <a:pt x="1008778" y="443272"/>
                  <a:pt x="1030793" y="447675"/>
                </a:cubicBezTo>
                <a:cubicBezTo>
                  <a:pt x="1056466" y="452810"/>
                  <a:pt x="1081168" y="462421"/>
                  <a:pt x="1106993" y="466725"/>
                </a:cubicBezTo>
                <a:lnTo>
                  <a:pt x="1164143" y="476250"/>
                </a:lnTo>
                <a:lnTo>
                  <a:pt x="2564318" y="466725"/>
                </a:lnTo>
                <a:cubicBezTo>
                  <a:pt x="2579930" y="466518"/>
                  <a:pt x="2614717" y="452325"/>
                  <a:pt x="2630993" y="447675"/>
                </a:cubicBezTo>
                <a:cubicBezTo>
                  <a:pt x="2810615" y="396354"/>
                  <a:pt x="2500660" y="487550"/>
                  <a:pt x="2716718" y="428625"/>
                </a:cubicBezTo>
                <a:cubicBezTo>
                  <a:pt x="2736091" y="423341"/>
                  <a:pt x="2773868" y="409575"/>
                  <a:pt x="2773868" y="409575"/>
                </a:cubicBezTo>
                <a:cubicBezTo>
                  <a:pt x="2857350" y="326093"/>
                  <a:pt x="2751452" y="428255"/>
                  <a:pt x="2831018" y="361950"/>
                </a:cubicBezTo>
                <a:cubicBezTo>
                  <a:pt x="2841366" y="353326"/>
                  <a:pt x="2848960" y="341645"/>
                  <a:pt x="2859593" y="333375"/>
                </a:cubicBezTo>
                <a:cubicBezTo>
                  <a:pt x="2877665" y="319319"/>
                  <a:pt x="2916743" y="295275"/>
                  <a:pt x="2916743" y="295275"/>
                </a:cubicBezTo>
                <a:cubicBezTo>
                  <a:pt x="2923093" y="285750"/>
                  <a:pt x="2934373" y="278059"/>
                  <a:pt x="2935793" y="266700"/>
                </a:cubicBezTo>
                <a:cubicBezTo>
                  <a:pt x="2940624" y="228048"/>
                  <a:pt x="2923572" y="212066"/>
                  <a:pt x="2897693" y="190500"/>
                </a:cubicBezTo>
                <a:cubicBezTo>
                  <a:pt x="2880812" y="176433"/>
                  <a:pt x="2850199" y="160620"/>
                  <a:pt x="2831018" y="152400"/>
                </a:cubicBezTo>
                <a:cubicBezTo>
                  <a:pt x="2821790" y="148445"/>
                  <a:pt x="2811423" y="147365"/>
                  <a:pt x="2802443" y="142875"/>
                </a:cubicBezTo>
                <a:cubicBezTo>
                  <a:pt x="2769531" y="126419"/>
                  <a:pt x="2781205" y="120285"/>
                  <a:pt x="2745293" y="114300"/>
                </a:cubicBezTo>
                <a:cubicBezTo>
                  <a:pt x="2716933" y="109573"/>
                  <a:pt x="2688143" y="107950"/>
                  <a:pt x="2659568" y="104775"/>
                </a:cubicBezTo>
                <a:cubicBezTo>
                  <a:pt x="2620321" y="94963"/>
                  <a:pt x="2608432" y="90915"/>
                  <a:pt x="2564318" y="85725"/>
                </a:cubicBezTo>
                <a:cubicBezTo>
                  <a:pt x="2529489" y="81627"/>
                  <a:pt x="2494468" y="79375"/>
                  <a:pt x="2459543" y="76200"/>
                </a:cubicBezTo>
                <a:cubicBezTo>
                  <a:pt x="2450018" y="73025"/>
                  <a:pt x="2440708" y="69110"/>
                  <a:pt x="2430968" y="66675"/>
                </a:cubicBezTo>
                <a:cubicBezTo>
                  <a:pt x="2343181" y="44728"/>
                  <a:pt x="2276848" y="52309"/>
                  <a:pt x="2173793" y="47625"/>
                </a:cubicBezTo>
                <a:cubicBezTo>
                  <a:pt x="2152580" y="42322"/>
                  <a:pt x="2108222" y="30590"/>
                  <a:pt x="2088068" y="28575"/>
                </a:cubicBezTo>
                <a:cubicBezTo>
                  <a:pt x="2040574" y="23826"/>
                  <a:pt x="1992728" y="23371"/>
                  <a:pt x="1945193" y="19050"/>
                </a:cubicBezTo>
                <a:cubicBezTo>
                  <a:pt x="1887927" y="13844"/>
                  <a:pt x="1773743" y="0"/>
                  <a:pt x="1773743" y="0"/>
                </a:cubicBezTo>
                <a:lnTo>
                  <a:pt x="983168" y="9525"/>
                </a:lnTo>
                <a:cubicBezTo>
                  <a:pt x="961560" y="10016"/>
                  <a:pt x="919832" y="24504"/>
                  <a:pt x="897443" y="28575"/>
                </a:cubicBezTo>
                <a:cubicBezTo>
                  <a:pt x="875354" y="32591"/>
                  <a:pt x="852877" y="34198"/>
                  <a:pt x="830768" y="38100"/>
                </a:cubicBezTo>
                <a:cubicBezTo>
                  <a:pt x="662886" y="67726"/>
                  <a:pt x="807159" y="49190"/>
                  <a:pt x="649793" y="66675"/>
                </a:cubicBezTo>
                <a:cubicBezTo>
                  <a:pt x="619807" y="76670"/>
                  <a:pt x="616606" y="78549"/>
                  <a:pt x="583118" y="85725"/>
                </a:cubicBezTo>
                <a:cubicBezTo>
                  <a:pt x="551458" y="92509"/>
                  <a:pt x="520247" y="104775"/>
                  <a:pt x="487868" y="104775"/>
                </a:cubicBezTo>
                <a:lnTo>
                  <a:pt x="487868" y="10477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867025" y="3914775"/>
            <a:ext cx="1025533" cy="400050"/>
          </a:xfrm>
          <a:custGeom>
            <a:avLst/>
            <a:gdLst>
              <a:gd name="connsiteX0" fmla="*/ 923925 w 1025533"/>
              <a:gd name="connsiteY0" fmla="*/ 114300 h 400050"/>
              <a:gd name="connsiteX1" fmla="*/ 819150 w 1025533"/>
              <a:gd name="connsiteY1" fmla="*/ 76200 h 400050"/>
              <a:gd name="connsiteX2" fmla="*/ 762000 w 1025533"/>
              <a:gd name="connsiteY2" fmla="*/ 57150 h 400050"/>
              <a:gd name="connsiteX3" fmla="*/ 733425 w 1025533"/>
              <a:gd name="connsiteY3" fmla="*/ 38100 h 400050"/>
              <a:gd name="connsiteX4" fmla="*/ 685800 w 1025533"/>
              <a:gd name="connsiteY4" fmla="*/ 28575 h 400050"/>
              <a:gd name="connsiteX5" fmla="*/ 657225 w 1025533"/>
              <a:gd name="connsiteY5" fmla="*/ 9525 h 400050"/>
              <a:gd name="connsiteX6" fmla="*/ 590550 w 1025533"/>
              <a:gd name="connsiteY6" fmla="*/ 0 h 400050"/>
              <a:gd name="connsiteX7" fmla="*/ 190500 w 1025533"/>
              <a:gd name="connsiteY7" fmla="*/ 9525 h 400050"/>
              <a:gd name="connsiteX8" fmla="*/ 114300 w 1025533"/>
              <a:gd name="connsiteY8" fmla="*/ 28575 h 400050"/>
              <a:gd name="connsiteX9" fmla="*/ 85725 w 1025533"/>
              <a:gd name="connsiteY9" fmla="*/ 47625 h 400050"/>
              <a:gd name="connsiteX10" fmla="*/ 28575 w 1025533"/>
              <a:gd name="connsiteY10" fmla="*/ 76200 h 400050"/>
              <a:gd name="connsiteX11" fmla="*/ 0 w 1025533"/>
              <a:gd name="connsiteY11" fmla="*/ 133350 h 400050"/>
              <a:gd name="connsiteX12" fmla="*/ 9525 w 1025533"/>
              <a:gd name="connsiteY12" fmla="*/ 190500 h 400050"/>
              <a:gd name="connsiteX13" fmla="*/ 38100 w 1025533"/>
              <a:gd name="connsiteY13" fmla="*/ 257175 h 400050"/>
              <a:gd name="connsiteX14" fmla="*/ 152400 w 1025533"/>
              <a:gd name="connsiteY14" fmla="*/ 314325 h 400050"/>
              <a:gd name="connsiteX15" fmla="*/ 238125 w 1025533"/>
              <a:gd name="connsiteY15" fmla="*/ 352425 h 400050"/>
              <a:gd name="connsiteX16" fmla="*/ 295275 w 1025533"/>
              <a:gd name="connsiteY16" fmla="*/ 371475 h 400050"/>
              <a:gd name="connsiteX17" fmla="*/ 323850 w 1025533"/>
              <a:gd name="connsiteY17" fmla="*/ 381000 h 400050"/>
              <a:gd name="connsiteX18" fmla="*/ 390525 w 1025533"/>
              <a:gd name="connsiteY18" fmla="*/ 390525 h 400050"/>
              <a:gd name="connsiteX19" fmla="*/ 495300 w 1025533"/>
              <a:gd name="connsiteY19" fmla="*/ 400050 h 400050"/>
              <a:gd name="connsiteX20" fmla="*/ 914400 w 1025533"/>
              <a:gd name="connsiteY20" fmla="*/ 390525 h 400050"/>
              <a:gd name="connsiteX21" fmla="*/ 971550 w 1025533"/>
              <a:gd name="connsiteY21" fmla="*/ 361950 h 400050"/>
              <a:gd name="connsiteX22" fmla="*/ 1000125 w 1025533"/>
              <a:gd name="connsiteY22" fmla="*/ 333375 h 400050"/>
              <a:gd name="connsiteX23" fmla="*/ 1009650 w 1025533"/>
              <a:gd name="connsiteY23" fmla="*/ 190500 h 400050"/>
              <a:gd name="connsiteX24" fmla="*/ 981075 w 1025533"/>
              <a:gd name="connsiteY24" fmla="*/ 133350 h 400050"/>
              <a:gd name="connsiteX25" fmla="*/ 952500 w 1025533"/>
              <a:gd name="connsiteY25" fmla="*/ 123825 h 400050"/>
              <a:gd name="connsiteX26" fmla="*/ 923925 w 1025533"/>
              <a:gd name="connsiteY26" fmla="*/ 104775 h 400050"/>
              <a:gd name="connsiteX27" fmla="*/ 923925 w 1025533"/>
              <a:gd name="connsiteY27" fmla="*/ 1143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5533" h="400050">
                <a:moveTo>
                  <a:pt x="923925" y="114300"/>
                </a:moveTo>
                <a:cubicBezTo>
                  <a:pt x="906462" y="109537"/>
                  <a:pt x="928282" y="112577"/>
                  <a:pt x="819150" y="76200"/>
                </a:cubicBezTo>
                <a:cubicBezTo>
                  <a:pt x="800100" y="69850"/>
                  <a:pt x="778708" y="68289"/>
                  <a:pt x="762000" y="57150"/>
                </a:cubicBezTo>
                <a:cubicBezTo>
                  <a:pt x="752475" y="50800"/>
                  <a:pt x="744144" y="42120"/>
                  <a:pt x="733425" y="38100"/>
                </a:cubicBezTo>
                <a:cubicBezTo>
                  <a:pt x="718266" y="32416"/>
                  <a:pt x="701675" y="31750"/>
                  <a:pt x="685800" y="28575"/>
                </a:cubicBezTo>
                <a:cubicBezTo>
                  <a:pt x="676275" y="22225"/>
                  <a:pt x="668190" y="12814"/>
                  <a:pt x="657225" y="9525"/>
                </a:cubicBezTo>
                <a:cubicBezTo>
                  <a:pt x="635721" y="3074"/>
                  <a:pt x="613001" y="0"/>
                  <a:pt x="590550" y="0"/>
                </a:cubicBezTo>
                <a:cubicBezTo>
                  <a:pt x="457162" y="0"/>
                  <a:pt x="323850" y="6350"/>
                  <a:pt x="190500" y="9525"/>
                </a:cubicBezTo>
                <a:cubicBezTo>
                  <a:pt x="165100" y="15875"/>
                  <a:pt x="136085" y="14052"/>
                  <a:pt x="114300" y="28575"/>
                </a:cubicBezTo>
                <a:cubicBezTo>
                  <a:pt x="104775" y="34925"/>
                  <a:pt x="95964" y="42505"/>
                  <a:pt x="85725" y="47625"/>
                </a:cubicBezTo>
                <a:cubicBezTo>
                  <a:pt x="6855" y="87060"/>
                  <a:pt x="110467" y="21605"/>
                  <a:pt x="28575" y="76200"/>
                </a:cubicBezTo>
                <a:cubicBezTo>
                  <a:pt x="18943" y="90647"/>
                  <a:pt x="0" y="113632"/>
                  <a:pt x="0" y="133350"/>
                </a:cubicBezTo>
                <a:cubicBezTo>
                  <a:pt x="0" y="152663"/>
                  <a:pt x="5737" y="171562"/>
                  <a:pt x="9525" y="190500"/>
                </a:cubicBezTo>
                <a:cubicBezTo>
                  <a:pt x="14285" y="214302"/>
                  <a:pt x="18383" y="239923"/>
                  <a:pt x="38100" y="257175"/>
                </a:cubicBezTo>
                <a:cubicBezTo>
                  <a:pt x="181982" y="383071"/>
                  <a:pt x="12115" y="220802"/>
                  <a:pt x="152400" y="314325"/>
                </a:cubicBezTo>
                <a:cubicBezTo>
                  <a:pt x="197683" y="344514"/>
                  <a:pt x="170115" y="329755"/>
                  <a:pt x="238125" y="352425"/>
                </a:cubicBezTo>
                <a:lnTo>
                  <a:pt x="295275" y="371475"/>
                </a:lnTo>
                <a:cubicBezTo>
                  <a:pt x="304800" y="374650"/>
                  <a:pt x="313911" y="379580"/>
                  <a:pt x="323850" y="381000"/>
                </a:cubicBezTo>
                <a:cubicBezTo>
                  <a:pt x="346075" y="384175"/>
                  <a:pt x="368212" y="388046"/>
                  <a:pt x="390525" y="390525"/>
                </a:cubicBezTo>
                <a:cubicBezTo>
                  <a:pt x="425380" y="394398"/>
                  <a:pt x="460375" y="396875"/>
                  <a:pt x="495300" y="400050"/>
                </a:cubicBezTo>
                <a:lnTo>
                  <a:pt x="914400" y="390525"/>
                </a:lnTo>
                <a:cubicBezTo>
                  <a:pt x="932508" y="389754"/>
                  <a:pt x="958938" y="372460"/>
                  <a:pt x="971550" y="361950"/>
                </a:cubicBezTo>
                <a:cubicBezTo>
                  <a:pt x="981898" y="353326"/>
                  <a:pt x="990600" y="342900"/>
                  <a:pt x="1000125" y="333375"/>
                </a:cubicBezTo>
                <a:cubicBezTo>
                  <a:pt x="1025533" y="257151"/>
                  <a:pt x="1025307" y="284440"/>
                  <a:pt x="1009650" y="190500"/>
                </a:cubicBezTo>
                <a:cubicBezTo>
                  <a:pt x="1006995" y="174572"/>
                  <a:pt x="993733" y="143477"/>
                  <a:pt x="981075" y="133350"/>
                </a:cubicBezTo>
                <a:cubicBezTo>
                  <a:pt x="973235" y="127078"/>
                  <a:pt x="961480" y="128315"/>
                  <a:pt x="952500" y="123825"/>
                </a:cubicBezTo>
                <a:cubicBezTo>
                  <a:pt x="942261" y="118705"/>
                  <a:pt x="933741" y="110665"/>
                  <a:pt x="923925" y="104775"/>
                </a:cubicBezTo>
                <a:cubicBezTo>
                  <a:pt x="917837" y="101122"/>
                  <a:pt x="941388" y="119063"/>
                  <a:pt x="923925" y="11430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 l="14067" r="14609" b="62659"/>
          <a:stretch>
            <a:fillRect/>
          </a:stretch>
        </p:blipFill>
        <p:spPr bwMode="auto">
          <a:xfrm>
            <a:off x="228600" y="304800"/>
            <a:ext cx="7162800" cy="384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4191000"/>
            <a:ext cx="922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</a:rPr>
              <a:t>PPE Required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Long Sleeve Shirt, Long Pants, Shoes &amp; Socks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Protective eyewear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Protective Gloves (</a:t>
            </a:r>
            <a:r>
              <a:rPr lang="en-US" sz="2400" b="1" dirty="0" smtClean="0">
                <a:solidFill>
                  <a:srgbClr val="FF0000"/>
                </a:solidFill>
              </a:rPr>
              <a:t>Cat. F on EPA Chart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Chemical Resistant Apron – Mix-Load, Spills, Concentrate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581400" y="23622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EPA/DPR Glove Category Chart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1122" t="10709" r="2837" b="17913"/>
          <a:stretch>
            <a:fillRect/>
          </a:stretch>
        </p:blipFill>
        <p:spPr bwMode="auto">
          <a:xfrm>
            <a:off x="152400" y="14478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Employee Application</a:t>
            </a:r>
            <a:br>
              <a:rPr lang="en-US" dirty="0" smtClean="0"/>
            </a:br>
            <a:r>
              <a:rPr lang="en-US" dirty="0" smtClean="0"/>
              <a:t>Other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Label PPE 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One Pint of Eyewash Carried on the Person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u="sng" dirty="0" smtClean="0">
                <a:solidFill>
                  <a:schemeClr val="bg1"/>
                </a:solidFill>
              </a:rPr>
              <a:t>At the Mix-Load Site and Not More Than ¼ Mile from Other Handlers</a:t>
            </a: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Soap, Sufficient Water, Single Use Towels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Clean Coveralls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29140" t="12823" r="28155" b="12358"/>
          <a:stretch>
            <a:fillRect/>
          </a:stretch>
        </p:blipFill>
        <p:spPr bwMode="auto">
          <a:xfrm>
            <a:off x="304800" y="-304800"/>
            <a:ext cx="8839200" cy="7623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48400" y="1828800"/>
            <a:ext cx="3048000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PCO to Apply Forest Garlon XRT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103120" y="1151890"/>
            <a:ext cx="585470" cy="1141730"/>
          </a:xfrm>
          <a:custGeom>
            <a:avLst/>
            <a:gdLst>
              <a:gd name="connsiteX0" fmla="*/ 548640 w 585470"/>
              <a:gd name="connsiteY0" fmla="*/ 67310 h 1141730"/>
              <a:gd name="connsiteX1" fmla="*/ 541020 w 585470"/>
              <a:gd name="connsiteY1" fmla="*/ 524510 h 1141730"/>
              <a:gd name="connsiteX2" fmla="*/ 525780 w 585470"/>
              <a:gd name="connsiteY2" fmla="*/ 570230 h 1141730"/>
              <a:gd name="connsiteX3" fmla="*/ 502920 w 585470"/>
              <a:gd name="connsiteY3" fmla="*/ 646430 h 1141730"/>
              <a:gd name="connsiteX4" fmla="*/ 480060 w 585470"/>
              <a:gd name="connsiteY4" fmla="*/ 692150 h 1141730"/>
              <a:gd name="connsiteX5" fmla="*/ 472440 w 585470"/>
              <a:gd name="connsiteY5" fmla="*/ 859790 h 1141730"/>
              <a:gd name="connsiteX6" fmla="*/ 464820 w 585470"/>
              <a:gd name="connsiteY6" fmla="*/ 882650 h 1141730"/>
              <a:gd name="connsiteX7" fmla="*/ 441960 w 585470"/>
              <a:gd name="connsiteY7" fmla="*/ 897890 h 1141730"/>
              <a:gd name="connsiteX8" fmla="*/ 434340 w 585470"/>
              <a:gd name="connsiteY8" fmla="*/ 920750 h 1141730"/>
              <a:gd name="connsiteX9" fmla="*/ 411480 w 585470"/>
              <a:gd name="connsiteY9" fmla="*/ 928370 h 1141730"/>
              <a:gd name="connsiteX10" fmla="*/ 373380 w 585470"/>
              <a:gd name="connsiteY10" fmla="*/ 935990 h 1141730"/>
              <a:gd name="connsiteX11" fmla="*/ 304800 w 585470"/>
              <a:gd name="connsiteY11" fmla="*/ 966470 h 1141730"/>
              <a:gd name="connsiteX12" fmla="*/ 281940 w 585470"/>
              <a:gd name="connsiteY12" fmla="*/ 974090 h 1141730"/>
              <a:gd name="connsiteX13" fmla="*/ 236220 w 585470"/>
              <a:gd name="connsiteY13" fmla="*/ 1004570 h 1141730"/>
              <a:gd name="connsiteX14" fmla="*/ 213360 w 585470"/>
              <a:gd name="connsiteY14" fmla="*/ 1019810 h 1141730"/>
              <a:gd name="connsiteX15" fmla="*/ 198120 w 585470"/>
              <a:gd name="connsiteY15" fmla="*/ 1042670 h 1141730"/>
              <a:gd name="connsiteX16" fmla="*/ 152400 w 585470"/>
              <a:gd name="connsiteY16" fmla="*/ 1065530 h 1141730"/>
              <a:gd name="connsiteX17" fmla="*/ 114300 w 585470"/>
              <a:gd name="connsiteY17" fmla="*/ 1096010 h 1141730"/>
              <a:gd name="connsiteX18" fmla="*/ 91440 w 585470"/>
              <a:gd name="connsiteY18" fmla="*/ 1118870 h 1141730"/>
              <a:gd name="connsiteX19" fmla="*/ 68580 w 585470"/>
              <a:gd name="connsiteY19" fmla="*/ 1126490 h 1141730"/>
              <a:gd name="connsiteX20" fmla="*/ 45720 w 585470"/>
              <a:gd name="connsiteY20" fmla="*/ 1141730 h 1141730"/>
              <a:gd name="connsiteX21" fmla="*/ 22860 w 585470"/>
              <a:gd name="connsiteY21" fmla="*/ 1134110 h 1141730"/>
              <a:gd name="connsiteX22" fmla="*/ 15240 w 585470"/>
              <a:gd name="connsiteY22" fmla="*/ 1111250 h 1141730"/>
              <a:gd name="connsiteX23" fmla="*/ 0 w 585470"/>
              <a:gd name="connsiteY23" fmla="*/ 1088390 h 1141730"/>
              <a:gd name="connsiteX24" fmla="*/ 15240 w 585470"/>
              <a:gd name="connsiteY24" fmla="*/ 882650 h 1141730"/>
              <a:gd name="connsiteX25" fmla="*/ 22860 w 585470"/>
              <a:gd name="connsiteY25" fmla="*/ 859790 h 1141730"/>
              <a:gd name="connsiteX26" fmla="*/ 30480 w 585470"/>
              <a:gd name="connsiteY26" fmla="*/ 829310 h 1141730"/>
              <a:gd name="connsiteX27" fmla="*/ 45720 w 585470"/>
              <a:gd name="connsiteY27" fmla="*/ 798830 h 1141730"/>
              <a:gd name="connsiteX28" fmla="*/ 53340 w 585470"/>
              <a:gd name="connsiteY28" fmla="*/ 775970 h 1141730"/>
              <a:gd name="connsiteX29" fmla="*/ 68580 w 585470"/>
              <a:gd name="connsiteY29" fmla="*/ 745490 h 1141730"/>
              <a:gd name="connsiteX30" fmla="*/ 83820 w 585470"/>
              <a:gd name="connsiteY30" fmla="*/ 699770 h 1141730"/>
              <a:gd name="connsiteX31" fmla="*/ 99060 w 585470"/>
              <a:gd name="connsiteY31" fmla="*/ 676910 h 1141730"/>
              <a:gd name="connsiteX32" fmla="*/ 114300 w 585470"/>
              <a:gd name="connsiteY32" fmla="*/ 631190 h 1141730"/>
              <a:gd name="connsiteX33" fmla="*/ 121920 w 585470"/>
              <a:gd name="connsiteY33" fmla="*/ 608330 h 1141730"/>
              <a:gd name="connsiteX34" fmla="*/ 137160 w 585470"/>
              <a:gd name="connsiteY34" fmla="*/ 585470 h 1141730"/>
              <a:gd name="connsiteX35" fmla="*/ 152400 w 585470"/>
              <a:gd name="connsiteY35" fmla="*/ 486410 h 1141730"/>
              <a:gd name="connsiteX36" fmla="*/ 160020 w 585470"/>
              <a:gd name="connsiteY36" fmla="*/ 463550 h 1141730"/>
              <a:gd name="connsiteX37" fmla="*/ 167640 w 585470"/>
              <a:gd name="connsiteY37" fmla="*/ 372110 h 1141730"/>
              <a:gd name="connsiteX38" fmla="*/ 182880 w 585470"/>
              <a:gd name="connsiteY38" fmla="*/ 311150 h 1141730"/>
              <a:gd name="connsiteX39" fmla="*/ 190500 w 585470"/>
              <a:gd name="connsiteY39" fmla="*/ 250190 h 1141730"/>
              <a:gd name="connsiteX40" fmla="*/ 198120 w 585470"/>
              <a:gd name="connsiteY40" fmla="*/ 219710 h 1141730"/>
              <a:gd name="connsiteX41" fmla="*/ 205740 w 585470"/>
              <a:gd name="connsiteY41" fmla="*/ 158750 h 1141730"/>
              <a:gd name="connsiteX42" fmla="*/ 228600 w 585470"/>
              <a:gd name="connsiteY42" fmla="*/ 151130 h 1141730"/>
              <a:gd name="connsiteX43" fmla="*/ 251460 w 585470"/>
              <a:gd name="connsiteY43" fmla="*/ 135890 h 1141730"/>
              <a:gd name="connsiteX44" fmla="*/ 320040 w 585470"/>
              <a:gd name="connsiteY44" fmla="*/ 120650 h 1141730"/>
              <a:gd name="connsiteX45" fmla="*/ 548640 w 585470"/>
              <a:gd name="connsiteY45" fmla="*/ 67310 h 11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5470" h="1141730">
                <a:moveTo>
                  <a:pt x="548640" y="67310"/>
                </a:moveTo>
                <a:cubicBezTo>
                  <a:pt x="585470" y="134620"/>
                  <a:pt x="547941" y="372246"/>
                  <a:pt x="541020" y="524510"/>
                </a:cubicBezTo>
                <a:cubicBezTo>
                  <a:pt x="540291" y="540558"/>
                  <a:pt x="529676" y="554645"/>
                  <a:pt x="525780" y="570230"/>
                </a:cubicBezTo>
                <a:cubicBezTo>
                  <a:pt x="521520" y="587268"/>
                  <a:pt x="510341" y="635299"/>
                  <a:pt x="502920" y="646430"/>
                </a:cubicBezTo>
                <a:cubicBezTo>
                  <a:pt x="483225" y="675973"/>
                  <a:pt x="490576" y="660602"/>
                  <a:pt x="480060" y="692150"/>
                </a:cubicBezTo>
                <a:cubicBezTo>
                  <a:pt x="477520" y="748030"/>
                  <a:pt x="476901" y="804030"/>
                  <a:pt x="472440" y="859790"/>
                </a:cubicBezTo>
                <a:cubicBezTo>
                  <a:pt x="471799" y="867797"/>
                  <a:pt x="469838" y="876378"/>
                  <a:pt x="464820" y="882650"/>
                </a:cubicBezTo>
                <a:cubicBezTo>
                  <a:pt x="459099" y="889801"/>
                  <a:pt x="449580" y="892810"/>
                  <a:pt x="441960" y="897890"/>
                </a:cubicBezTo>
                <a:cubicBezTo>
                  <a:pt x="439420" y="905510"/>
                  <a:pt x="440020" y="915070"/>
                  <a:pt x="434340" y="920750"/>
                </a:cubicBezTo>
                <a:cubicBezTo>
                  <a:pt x="428660" y="926430"/>
                  <a:pt x="419272" y="926422"/>
                  <a:pt x="411480" y="928370"/>
                </a:cubicBezTo>
                <a:cubicBezTo>
                  <a:pt x="398915" y="931511"/>
                  <a:pt x="385875" y="932582"/>
                  <a:pt x="373380" y="935990"/>
                </a:cubicBezTo>
                <a:cubicBezTo>
                  <a:pt x="286881" y="959581"/>
                  <a:pt x="359321" y="939209"/>
                  <a:pt x="304800" y="966470"/>
                </a:cubicBezTo>
                <a:cubicBezTo>
                  <a:pt x="297616" y="970062"/>
                  <a:pt x="288961" y="970189"/>
                  <a:pt x="281940" y="974090"/>
                </a:cubicBezTo>
                <a:cubicBezTo>
                  <a:pt x="265929" y="982985"/>
                  <a:pt x="251460" y="994410"/>
                  <a:pt x="236220" y="1004570"/>
                </a:cubicBezTo>
                <a:lnTo>
                  <a:pt x="213360" y="1019810"/>
                </a:lnTo>
                <a:cubicBezTo>
                  <a:pt x="208280" y="1027430"/>
                  <a:pt x="204596" y="1036194"/>
                  <a:pt x="198120" y="1042670"/>
                </a:cubicBezTo>
                <a:cubicBezTo>
                  <a:pt x="183348" y="1057442"/>
                  <a:pt x="170993" y="1059332"/>
                  <a:pt x="152400" y="1065530"/>
                </a:cubicBezTo>
                <a:cubicBezTo>
                  <a:pt x="118316" y="1116655"/>
                  <a:pt x="158467" y="1066565"/>
                  <a:pt x="114300" y="1096010"/>
                </a:cubicBezTo>
                <a:cubicBezTo>
                  <a:pt x="105334" y="1101988"/>
                  <a:pt x="100406" y="1112892"/>
                  <a:pt x="91440" y="1118870"/>
                </a:cubicBezTo>
                <a:cubicBezTo>
                  <a:pt x="84757" y="1123325"/>
                  <a:pt x="75764" y="1122898"/>
                  <a:pt x="68580" y="1126490"/>
                </a:cubicBezTo>
                <a:cubicBezTo>
                  <a:pt x="60389" y="1130586"/>
                  <a:pt x="53340" y="1136650"/>
                  <a:pt x="45720" y="1141730"/>
                </a:cubicBezTo>
                <a:cubicBezTo>
                  <a:pt x="38100" y="1139190"/>
                  <a:pt x="28540" y="1139790"/>
                  <a:pt x="22860" y="1134110"/>
                </a:cubicBezTo>
                <a:cubicBezTo>
                  <a:pt x="17180" y="1128430"/>
                  <a:pt x="18832" y="1118434"/>
                  <a:pt x="15240" y="1111250"/>
                </a:cubicBezTo>
                <a:cubicBezTo>
                  <a:pt x="11144" y="1103059"/>
                  <a:pt x="5080" y="1096010"/>
                  <a:pt x="0" y="1088390"/>
                </a:cubicBezTo>
                <a:cubicBezTo>
                  <a:pt x="2924" y="1029919"/>
                  <a:pt x="2402" y="946840"/>
                  <a:pt x="15240" y="882650"/>
                </a:cubicBezTo>
                <a:cubicBezTo>
                  <a:pt x="16815" y="874774"/>
                  <a:pt x="20653" y="867513"/>
                  <a:pt x="22860" y="859790"/>
                </a:cubicBezTo>
                <a:cubicBezTo>
                  <a:pt x="25737" y="849720"/>
                  <a:pt x="26803" y="839116"/>
                  <a:pt x="30480" y="829310"/>
                </a:cubicBezTo>
                <a:cubicBezTo>
                  <a:pt x="34468" y="818674"/>
                  <a:pt x="41245" y="809271"/>
                  <a:pt x="45720" y="798830"/>
                </a:cubicBezTo>
                <a:cubicBezTo>
                  <a:pt x="48884" y="791447"/>
                  <a:pt x="50176" y="783353"/>
                  <a:pt x="53340" y="775970"/>
                </a:cubicBezTo>
                <a:cubicBezTo>
                  <a:pt x="57815" y="765529"/>
                  <a:pt x="64361" y="756037"/>
                  <a:pt x="68580" y="745490"/>
                </a:cubicBezTo>
                <a:cubicBezTo>
                  <a:pt x="74546" y="730575"/>
                  <a:pt x="74909" y="713136"/>
                  <a:pt x="83820" y="699770"/>
                </a:cubicBezTo>
                <a:cubicBezTo>
                  <a:pt x="88900" y="692150"/>
                  <a:pt x="95341" y="685279"/>
                  <a:pt x="99060" y="676910"/>
                </a:cubicBezTo>
                <a:cubicBezTo>
                  <a:pt x="105584" y="662230"/>
                  <a:pt x="109220" y="646430"/>
                  <a:pt x="114300" y="631190"/>
                </a:cubicBezTo>
                <a:cubicBezTo>
                  <a:pt x="116840" y="623570"/>
                  <a:pt x="117465" y="615013"/>
                  <a:pt x="121920" y="608330"/>
                </a:cubicBezTo>
                <a:lnTo>
                  <a:pt x="137160" y="585470"/>
                </a:lnTo>
                <a:cubicBezTo>
                  <a:pt x="141787" y="548455"/>
                  <a:pt x="143673" y="521318"/>
                  <a:pt x="152400" y="486410"/>
                </a:cubicBezTo>
                <a:cubicBezTo>
                  <a:pt x="154348" y="478618"/>
                  <a:pt x="157480" y="471170"/>
                  <a:pt x="160020" y="463550"/>
                </a:cubicBezTo>
                <a:cubicBezTo>
                  <a:pt x="162560" y="433070"/>
                  <a:pt x="163103" y="402357"/>
                  <a:pt x="167640" y="372110"/>
                </a:cubicBezTo>
                <a:cubicBezTo>
                  <a:pt x="170747" y="351396"/>
                  <a:pt x="180282" y="331934"/>
                  <a:pt x="182880" y="311150"/>
                </a:cubicBezTo>
                <a:cubicBezTo>
                  <a:pt x="185420" y="290830"/>
                  <a:pt x="187133" y="270390"/>
                  <a:pt x="190500" y="250190"/>
                </a:cubicBezTo>
                <a:cubicBezTo>
                  <a:pt x="192222" y="239860"/>
                  <a:pt x="196398" y="230040"/>
                  <a:pt x="198120" y="219710"/>
                </a:cubicBezTo>
                <a:cubicBezTo>
                  <a:pt x="201487" y="199510"/>
                  <a:pt x="197423" y="177463"/>
                  <a:pt x="205740" y="158750"/>
                </a:cubicBezTo>
                <a:cubicBezTo>
                  <a:pt x="209002" y="151410"/>
                  <a:pt x="221416" y="154722"/>
                  <a:pt x="228600" y="151130"/>
                </a:cubicBezTo>
                <a:cubicBezTo>
                  <a:pt x="236791" y="147034"/>
                  <a:pt x="243269" y="139986"/>
                  <a:pt x="251460" y="135890"/>
                </a:cubicBezTo>
                <a:cubicBezTo>
                  <a:pt x="267913" y="127663"/>
                  <a:pt x="306914" y="121359"/>
                  <a:pt x="320040" y="120650"/>
                </a:cubicBezTo>
                <a:cubicBezTo>
                  <a:pt x="398706" y="116398"/>
                  <a:pt x="511810" y="0"/>
                  <a:pt x="548640" y="67310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514600" y="1828800"/>
            <a:ext cx="35814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35814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Not CA Restricted</a:t>
            </a:r>
          </a:p>
          <a:p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No NOI Required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Pesticide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4100" dirty="0" smtClean="0"/>
              <a:t>Property Operator Obtains an:</a:t>
            </a:r>
          </a:p>
          <a:p>
            <a:endParaRPr lang="en-US" sz="4100" dirty="0" smtClean="0"/>
          </a:p>
          <a:p>
            <a:pPr>
              <a:buNone/>
            </a:pPr>
            <a:r>
              <a:rPr lang="en-US" sz="4100" dirty="0" smtClean="0"/>
              <a:t>	Operator Identification Number </a:t>
            </a:r>
          </a:p>
          <a:p>
            <a:pPr>
              <a:buNone/>
            </a:pPr>
            <a:r>
              <a:rPr lang="en-US" sz="4100" dirty="0" smtClean="0"/>
              <a:t>				or</a:t>
            </a:r>
          </a:p>
          <a:p>
            <a:pPr>
              <a:buNone/>
            </a:pPr>
            <a:r>
              <a:rPr lang="en-US" sz="4100" dirty="0" smtClean="0"/>
              <a:t>	Restricted Materials Permit</a:t>
            </a:r>
          </a:p>
          <a:p>
            <a:pPr>
              <a:buNone/>
            </a:pPr>
            <a:endParaRPr lang="en-US" sz="4100" dirty="0" smtClean="0"/>
          </a:p>
          <a:p>
            <a:pPr>
              <a:buNone/>
            </a:pPr>
            <a:endParaRPr lang="en-US" sz="4100" dirty="0" smtClean="0"/>
          </a:p>
          <a:p>
            <a:pPr>
              <a:buNone/>
            </a:pPr>
            <a:r>
              <a:rPr lang="en-US" sz="4100" dirty="0" smtClean="0"/>
              <a:t>	If not the property operator  - PCA, Authorized Representative (employee)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14080" r="15726" b="2737"/>
          <a:stretch>
            <a:fillRect/>
          </a:stretch>
        </p:blipFill>
        <p:spPr bwMode="auto">
          <a:xfrm>
            <a:off x="228600" y="304800"/>
            <a:ext cx="5710612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2667000" y="76200"/>
            <a:ext cx="2895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3124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Forest Use Label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1000" y="3733800"/>
            <a:ext cx="25146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38862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Active Ingredient: Triclopyr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4800" y="5105400"/>
            <a:ext cx="2590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52578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Signal Word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“Warning”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2590800"/>
            <a:ext cx="26670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533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PPE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6" grpId="0" animBg="1"/>
      <p:bldP spid="7" grpId="0" build="allAtOnce"/>
      <p:bldP spid="8" grpId="0" animBg="1"/>
      <p:bldP spid="9" grpId="0" build="allAtOnce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14879" r="15639" b="67164"/>
          <a:stretch>
            <a:fillRect/>
          </a:stretch>
        </p:blipFill>
        <p:spPr bwMode="auto">
          <a:xfrm>
            <a:off x="1066800" y="685800"/>
            <a:ext cx="66294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0" y="152400"/>
            <a:ext cx="643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Not CA Restricted “Warning” Pesticide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3429001"/>
            <a:ext cx="7620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Label Personal Protective Equipment Required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Long Sleeve Shirt, Long Pant, Shoes &amp; Socks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Chemical Resistant Gloves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Protective Eyewear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1" y="5181600"/>
            <a:ext cx="419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Employee Required PPE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5867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Coveralls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 l="14369" r="15646" b="2538"/>
          <a:stretch>
            <a:fillRect/>
          </a:stretch>
        </p:blipFill>
        <p:spPr bwMode="auto">
          <a:xfrm>
            <a:off x="-152400" y="0"/>
            <a:ext cx="6872050" cy="67818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48400" y="3810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Active Ingredient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       Triclopyr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4191000"/>
            <a:ext cx="35814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51054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Signal Word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“Caution”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715000"/>
            <a:ext cx="3048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3810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PPE Required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27432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Forest Use Label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" y="3200400"/>
            <a:ext cx="3276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animBg="1"/>
      <p:bldP spid="7" grpId="0" build="allAtOnce"/>
      <p:bldP spid="8" grpId="0" animBg="1"/>
      <p:bldP spid="10" grpId="0" build="allAtOnce"/>
      <p:bldP spid="12" grpId="0" build="allAtOnce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14369" r="15646" b="53951"/>
          <a:stretch>
            <a:fillRect/>
          </a:stretch>
        </p:blipFill>
        <p:spPr bwMode="auto">
          <a:xfrm>
            <a:off x="1143000" y="914400"/>
            <a:ext cx="6795316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43000" y="3048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Not CA Restricted “Caution” Pesticide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4038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Label Personal Protective Equipment Required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Long Sleeve Shirt &amp; Long Pants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Shoes &amp; Socks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53340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</a:rPr>
              <a:t>Employee Required PPE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57912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Protective Eyewear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Protective Gloves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/>
          <a:srcRect l="14369" r="52051" b="53951"/>
          <a:stretch>
            <a:fillRect/>
          </a:stretch>
        </p:blipFill>
        <p:spPr bwMode="auto">
          <a:xfrm>
            <a:off x="6096000" y="1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>
          <a:blip r:embed="rId3" cstate="print"/>
          <a:srcRect l="27284" r="23955" b="48790"/>
          <a:stretch>
            <a:fillRect/>
          </a:stretch>
        </p:blipFill>
        <p:spPr bwMode="auto">
          <a:xfrm>
            <a:off x="0" y="0"/>
            <a:ext cx="2895600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 cstate="print"/>
          <a:srcRect l="14080" r="49764" b="64343"/>
          <a:stretch>
            <a:fillRect/>
          </a:stretch>
        </p:blipFill>
        <p:spPr bwMode="auto">
          <a:xfrm>
            <a:off x="2895601" y="1"/>
            <a:ext cx="32004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CA Restricted         Not Restricted               Not Restricted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971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      Caution                       Warning                          Caution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657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                            </a:t>
            </a:r>
            <a:r>
              <a:rPr lang="en-US" sz="2400" b="1" u="sng" dirty="0" smtClean="0">
                <a:solidFill>
                  <a:schemeClr val="bg1"/>
                </a:solidFill>
              </a:rPr>
              <a:t>Employee PPE Required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26720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Long sleeve shirt            Long Sleeve Shirt                Long Sleeve Shirt                              </a:t>
            </a:r>
          </a:p>
          <a:p>
            <a:r>
              <a:rPr lang="en-US" sz="2000" b="1" dirty="0" smtClean="0"/>
              <a:t>  Long Pants                        Long Pants                            Long Pants</a:t>
            </a:r>
          </a:p>
          <a:p>
            <a:r>
              <a:rPr lang="en-US" sz="2000" b="1" dirty="0" smtClean="0"/>
              <a:t>  Protective Eyewear        Protective Eyewear            </a:t>
            </a:r>
            <a:r>
              <a:rPr lang="en-US" sz="2000" b="1" dirty="0" smtClean="0">
                <a:solidFill>
                  <a:srgbClr val="FF0000"/>
                </a:solidFill>
              </a:rPr>
              <a:t>Protective Eyewear</a:t>
            </a:r>
          </a:p>
          <a:p>
            <a:r>
              <a:rPr lang="en-US" sz="2000" b="1" dirty="0" smtClean="0"/>
              <a:t>  Protective Gloves           Protective Gloves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Protective Gloves</a:t>
            </a:r>
          </a:p>
          <a:p>
            <a:r>
              <a:rPr lang="en-US" sz="2000" b="1" dirty="0" smtClean="0"/>
              <a:t>  Apron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Coveralls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1753" r="23521" b="2781"/>
          <a:stretch>
            <a:fillRect/>
          </a:stretch>
        </p:blipFill>
        <p:spPr bwMode="auto">
          <a:xfrm>
            <a:off x="152400" y="228600"/>
            <a:ext cx="5943600" cy="65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0" y="2133600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Forest Use Label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Active Ingredient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    Triclopyr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   Signal Word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    “Danger”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1753" t="4502" r="50278" b="33591"/>
          <a:stretch>
            <a:fillRect/>
          </a:stretch>
        </p:blipFill>
        <p:spPr bwMode="auto">
          <a:xfrm>
            <a:off x="0" y="533400"/>
            <a:ext cx="3479097" cy="481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05200" y="838200"/>
            <a:ext cx="5943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Label Required Personal Protective Equipment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Long Sleeve Shirt, Long Pants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Shoes &amp; Socks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Protective Eyewear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Chemical Resistant Gloves (</a:t>
            </a:r>
            <a:r>
              <a:rPr lang="en-US" sz="2400" b="1" u="sng" dirty="0" smtClean="0">
                <a:solidFill>
                  <a:schemeClr val="bg1"/>
                </a:solidFill>
              </a:rPr>
              <a:t>&gt;</a:t>
            </a:r>
            <a:r>
              <a:rPr lang="en-US" sz="2400" b="1" dirty="0" smtClean="0">
                <a:solidFill>
                  <a:schemeClr val="bg1"/>
                </a:solidFill>
              </a:rPr>
              <a:t>14mil)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Employee PPE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Coveralls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http://www.ianrpubs.unl.edu/epublic/live/g758/build/graphics/g758-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00600" y="19812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14mils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 mil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 mil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14369" r="52051" b="53951"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 cstate="print"/>
          <a:srcRect l="14080" r="49764" b="64343"/>
          <a:stretch>
            <a:fillRect/>
          </a:stretch>
        </p:blipFill>
        <p:spPr bwMode="auto">
          <a:xfrm>
            <a:off x="3048000" y="0"/>
            <a:ext cx="32004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4" cstate="print"/>
          <a:srcRect l="21753" t="4502" r="50278" b="33591"/>
          <a:stretch>
            <a:fillRect/>
          </a:stretch>
        </p:blipFill>
        <p:spPr bwMode="auto">
          <a:xfrm>
            <a:off x="6324600" y="1"/>
            <a:ext cx="2743200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2743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Caution                             Warning	             Danger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6482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Label PPE                           Label PPE                          Label PPE                               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Protective Eyewear          Coveralls                           Coveralls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Protective Gloves             </a:t>
            </a:r>
            <a:r>
              <a:rPr lang="en-US" sz="2000" b="1" dirty="0" smtClean="0">
                <a:solidFill>
                  <a:schemeClr val="bg1"/>
                </a:solidFill>
              </a:rPr>
              <a:t>Eyewash (1 Pint)               Eyewash (1 Pint)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038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</a:rPr>
              <a:t>Employee Requirements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Employer Responsibilities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5181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Assure Employees are Trained </a:t>
            </a:r>
          </a:p>
          <a:p>
            <a:endParaRPr lang="en-US" dirty="0" smtClean="0"/>
          </a:p>
          <a:p>
            <a:r>
              <a:rPr lang="en-US" dirty="0" smtClean="0"/>
              <a:t>Provide All Required Personal Protective Equipment</a:t>
            </a:r>
          </a:p>
          <a:p>
            <a:endParaRPr lang="en-US" dirty="0" smtClean="0"/>
          </a:p>
          <a:p>
            <a:r>
              <a:rPr lang="en-US" dirty="0" smtClean="0"/>
              <a:t>Assure Employees are Provided with Proper Decontamination Facilities</a:t>
            </a:r>
          </a:p>
          <a:p>
            <a:endParaRPr lang="en-US" dirty="0" smtClean="0"/>
          </a:p>
          <a:p>
            <a:r>
              <a:rPr lang="en-US" dirty="0" smtClean="0"/>
              <a:t>Provide a Safe Work Place and Assure Safe Work Practices, Regulations, and Pesticide Product Labeling Requirements are Complied With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5978" r="26051"/>
          <a:stretch>
            <a:fillRect/>
          </a:stretch>
        </p:blipFill>
        <p:spPr bwMode="auto">
          <a:xfrm>
            <a:off x="1509305" y="228600"/>
            <a:ext cx="5653495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8600" y="1981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Authorized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Representative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28800" y="1981200"/>
            <a:ext cx="7620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76400" y="2743200"/>
            <a:ext cx="3048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Importance of Following the Pesticide Label and Using Common Sense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 l="12517" t="15690" r="37525" b="11866"/>
          <a:stretch>
            <a:fillRect/>
          </a:stretch>
        </p:blipFill>
        <p:spPr bwMode="auto">
          <a:xfrm>
            <a:off x="914400" y="2133600"/>
            <a:ext cx="7239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15252" r="13356" b="2781"/>
          <a:stretch>
            <a:fillRect/>
          </a:stretch>
        </p:blipFill>
        <p:spPr bwMode="auto">
          <a:xfrm>
            <a:off x="0" y="152400"/>
            <a:ext cx="6831871" cy="570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00800" y="1371600"/>
            <a:ext cx="2971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Neonictinoid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Toxic to bees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Do not apply to Blooming Plants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67400"/>
            <a:ext cx="929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Oregon put a 180 Day Ban on use of Safari (Dinotefuran) US EPA Reviewing Effects on Bees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49.photobucket.com/albums/f259/masao626/huge_sn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370601" cy="6553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62800" y="1295400"/>
            <a:ext cx="198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African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Giant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Snail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257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Questions?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Information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Pest Control Businesses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Pesticides to be used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r>
              <a:rPr lang="en-US" u="sng" dirty="0" smtClean="0"/>
              <a:t>Site Information</a:t>
            </a:r>
          </a:p>
          <a:p>
            <a:pPr>
              <a:buNone/>
            </a:pPr>
            <a:r>
              <a:rPr lang="en-US" dirty="0" smtClean="0"/>
              <a:t>   Crop, Acreage, Legal Description Restricted Materials for that Site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Map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5907" t="3432" r="26689"/>
          <a:stretch>
            <a:fillRect/>
          </a:stretch>
        </p:blipFill>
        <p:spPr bwMode="auto">
          <a:xfrm>
            <a:off x="1371600" y="228600"/>
            <a:ext cx="5989865" cy="6400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543800" y="990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PCO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781800" y="990600"/>
            <a:ext cx="6858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24800" y="3810000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Sites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162800" y="3581400"/>
            <a:ext cx="53340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91000" y="4343400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                   </a:t>
            </a:r>
            <a:r>
              <a:rPr lang="en-US" sz="2400" b="1" dirty="0" smtClean="0">
                <a:solidFill>
                  <a:schemeClr val="bg1"/>
                </a:solidFill>
              </a:rPr>
              <a:t>Pesticides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581400" y="4114800"/>
            <a:ext cx="1143000" cy="533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810000" y="1905000"/>
            <a:ext cx="1219200" cy="2743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5637" r="25733"/>
          <a:stretch>
            <a:fillRect/>
          </a:stretch>
        </p:blipFill>
        <p:spPr bwMode="auto">
          <a:xfrm>
            <a:off x="1828800" y="152400"/>
            <a:ext cx="5560398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0386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Application of a Pesticide to a </a:t>
            </a:r>
            <a:r>
              <a:rPr lang="en-US" dirty="0" err="1" smtClean="0"/>
              <a:t>Resrticted</a:t>
            </a:r>
            <a:r>
              <a:rPr lang="en-US" dirty="0" smtClean="0"/>
              <a:t> Material to a Unit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057399"/>
            <a:ext cx="8686800" cy="4115117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3500" dirty="0" smtClean="0"/>
              <a:t>Hire a PCO</a:t>
            </a:r>
          </a:p>
          <a:p>
            <a:pPr>
              <a:buNone/>
            </a:pPr>
            <a:endParaRPr lang="en-US" sz="3500" dirty="0" smtClean="0"/>
          </a:p>
          <a:p>
            <a:pPr>
              <a:buNone/>
            </a:pPr>
            <a:r>
              <a:rPr lang="en-US" sz="3500" dirty="0" smtClean="0"/>
              <a:t>	Written recommendation (Location, Date Pesticide, Rate, Precautions, Sensitive Sites)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Copy of Permit to PCO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5637" r="25733"/>
          <a:stretch>
            <a:fillRect/>
          </a:stretch>
        </p:blipFill>
        <p:spPr bwMode="auto">
          <a:xfrm>
            <a:off x="228600" y="228600"/>
            <a:ext cx="5560398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67400" y="533400"/>
            <a:ext cx="3276600" cy="1384995"/>
          </a:xfrm>
          <a:custGeom>
            <a:avLst/>
            <a:gdLst>
              <a:gd name="connsiteX0" fmla="*/ 0 w 3048000"/>
              <a:gd name="connsiteY0" fmla="*/ 0 h 1200329"/>
              <a:gd name="connsiteX1" fmla="*/ 3048000 w 3048000"/>
              <a:gd name="connsiteY1" fmla="*/ 0 h 1200329"/>
              <a:gd name="connsiteX2" fmla="*/ 3048000 w 3048000"/>
              <a:gd name="connsiteY2" fmla="*/ 1200329 h 1200329"/>
              <a:gd name="connsiteX3" fmla="*/ 0 w 3048000"/>
              <a:gd name="connsiteY3" fmla="*/ 1200329 h 1200329"/>
              <a:gd name="connsiteX4" fmla="*/ 0 w 30480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0" h="1200329">
                <a:moveTo>
                  <a:pt x="0" y="0"/>
                </a:moveTo>
                <a:lnTo>
                  <a:pt x="3048000" y="0"/>
                </a:lnTo>
                <a:lnTo>
                  <a:pt x="3048000" y="1200329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PCO to apply Weedone LV 4 EC to a Unit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171825" y="2095282"/>
            <a:ext cx="1076444" cy="866993"/>
          </a:xfrm>
          <a:custGeom>
            <a:avLst/>
            <a:gdLst>
              <a:gd name="connsiteX0" fmla="*/ 619125 w 1076444"/>
              <a:gd name="connsiteY0" fmla="*/ 9743 h 866993"/>
              <a:gd name="connsiteX1" fmla="*/ 571500 w 1076444"/>
              <a:gd name="connsiteY1" fmla="*/ 28793 h 866993"/>
              <a:gd name="connsiteX2" fmla="*/ 533400 w 1076444"/>
              <a:gd name="connsiteY2" fmla="*/ 19268 h 866993"/>
              <a:gd name="connsiteX3" fmla="*/ 428625 w 1076444"/>
              <a:gd name="connsiteY3" fmla="*/ 218 h 866993"/>
              <a:gd name="connsiteX4" fmla="*/ 209550 w 1076444"/>
              <a:gd name="connsiteY4" fmla="*/ 19268 h 866993"/>
              <a:gd name="connsiteX5" fmla="*/ 180975 w 1076444"/>
              <a:gd name="connsiteY5" fmla="*/ 28793 h 866993"/>
              <a:gd name="connsiteX6" fmla="*/ 152400 w 1076444"/>
              <a:gd name="connsiteY6" fmla="*/ 57368 h 866993"/>
              <a:gd name="connsiteX7" fmla="*/ 123825 w 1076444"/>
              <a:gd name="connsiteY7" fmla="*/ 76418 h 866993"/>
              <a:gd name="connsiteX8" fmla="*/ 85725 w 1076444"/>
              <a:gd name="connsiteY8" fmla="*/ 133568 h 866993"/>
              <a:gd name="connsiteX9" fmla="*/ 57150 w 1076444"/>
              <a:gd name="connsiteY9" fmla="*/ 162143 h 866993"/>
              <a:gd name="connsiteX10" fmla="*/ 47625 w 1076444"/>
              <a:gd name="connsiteY10" fmla="*/ 190718 h 866993"/>
              <a:gd name="connsiteX11" fmla="*/ 28575 w 1076444"/>
              <a:gd name="connsiteY11" fmla="*/ 219293 h 866993"/>
              <a:gd name="connsiteX12" fmla="*/ 9525 w 1076444"/>
              <a:gd name="connsiteY12" fmla="*/ 276443 h 866993"/>
              <a:gd name="connsiteX13" fmla="*/ 0 w 1076444"/>
              <a:gd name="connsiteY13" fmla="*/ 305018 h 866993"/>
              <a:gd name="connsiteX14" fmla="*/ 28575 w 1076444"/>
              <a:gd name="connsiteY14" fmla="*/ 476468 h 866993"/>
              <a:gd name="connsiteX15" fmla="*/ 47625 w 1076444"/>
              <a:gd name="connsiteY15" fmla="*/ 505043 h 866993"/>
              <a:gd name="connsiteX16" fmla="*/ 76200 w 1076444"/>
              <a:gd name="connsiteY16" fmla="*/ 524093 h 866993"/>
              <a:gd name="connsiteX17" fmla="*/ 85725 w 1076444"/>
              <a:gd name="connsiteY17" fmla="*/ 552668 h 866993"/>
              <a:gd name="connsiteX18" fmla="*/ 180975 w 1076444"/>
              <a:gd name="connsiteY18" fmla="*/ 619343 h 866993"/>
              <a:gd name="connsiteX19" fmla="*/ 209550 w 1076444"/>
              <a:gd name="connsiteY19" fmla="*/ 638393 h 866993"/>
              <a:gd name="connsiteX20" fmla="*/ 238125 w 1076444"/>
              <a:gd name="connsiteY20" fmla="*/ 657443 h 866993"/>
              <a:gd name="connsiteX21" fmla="*/ 304800 w 1076444"/>
              <a:gd name="connsiteY21" fmla="*/ 714593 h 866993"/>
              <a:gd name="connsiteX22" fmla="*/ 381000 w 1076444"/>
              <a:gd name="connsiteY22" fmla="*/ 743168 h 866993"/>
              <a:gd name="connsiteX23" fmla="*/ 457200 w 1076444"/>
              <a:gd name="connsiteY23" fmla="*/ 771743 h 866993"/>
              <a:gd name="connsiteX24" fmla="*/ 485775 w 1076444"/>
              <a:gd name="connsiteY24" fmla="*/ 790793 h 866993"/>
              <a:gd name="connsiteX25" fmla="*/ 552450 w 1076444"/>
              <a:gd name="connsiteY25" fmla="*/ 809843 h 866993"/>
              <a:gd name="connsiteX26" fmla="*/ 581025 w 1076444"/>
              <a:gd name="connsiteY26" fmla="*/ 828893 h 866993"/>
              <a:gd name="connsiteX27" fmla="*/ 685800 w 1076444"/>
              <a:gd name="connsiteY27" fmla="*/ 857468 h 866993"/>
              <a:gd name="connsiteX28" fmla="*/ 714375 w 1076444"/>
              <a:gd name="connsiteY28" fmla="*/ 866993 h 866993"/>
              <a:gd name="connsiteX29" fmla="*/ 790575 w 1076444"/>
              <a:gd name="connsiteY29" fmla="*/ 857468 h 866993"/>
              <a:gd name="connsiteX30" fmla="*/ 819150 w 1076444"/>
              <a:gd name="connsiteY30" fmla="*/ 847943 h 866993"/>
              <a:gd name="connsiteX31" fmla="*/ 838200 w 1076444"/>
              <a:gd name="connsiteY31" fmla="*/ 819368 h 866993"/>
              <a:gd name="connsiteX32" fmla="*/ 847725 w 1076444"/>
              <a:gd name="connsiteY32" fmla="*/ 790793 h 866993"/>
              <a:gd name="connsiteX33" fmla="*/ 828675 w 1076444"/>
              <a:gd name="connsiteY33" fmla="*/ 762218 h 866993"/>
              <a:gd name="connsiteX34" fmla="*/ 800100 w 1076444"/>
              <a:gd name="connsiteY34" fmla="*/ 743168 h 866993"/>
              <a:gd name="connsiteX35" fmla="*/ 771525 w 1076444"/>
              <a:gd name="connsiteY35" fmla="*/ 714593 h 866993"/>
              <a:gd name="connsiteX36" fmla="*/ 781050 w 1076444"/>
              <a:gd name="connsiteY36" fmla="*/ 686018 h 866993"/>
              <a:gd name="connsiteX37" fmla="*/ 809625 w 1076444"/>
              <a:gd name="connsiteY37" fmla="*/ 676493 h 866993"/>
              <a:gd name="connsiteX38" fmla="*/ 914400 w 1076444"/>
              <a:gd name="connsiteY38" fmla="*/ 666968 h 866993"/>
              <a:gd name="connsiteX39" fmla="*/ 1000125 w 1076444"/>
              <a:gd name="connsiteY39" fmla="*/ 657443 h 866993"/>
              <a:gd name="connsiteX40" fmla="*/ 1028700 w 1076444"/>
              <a:gd name="connsiteY40" fmla="*/ 324068 h 866993"/>
              <a:gd name="connsiteX41" fmla="*/ 1047750 w 1076444"/>
              <a:gd name="connsiteY41" fmla="*/ 238343 h 866993"/>
              <a:gd name="connsiteX42" fmla="*/ 1038225 w 1076444"/>
              <a:gd name="connsiteY42" fmla="*/ 28793 h 866993"/>
              <a:gd name="connsiteX43" fmla="*/ 942975 w 1076444"/>
              <a:gd name="connsiteY43" fmla="*/ 19268 h 866993"/>
              <a:gd name="connsiteX44" fmla="*/ 866775 w 1076444"/>
              <a:gd name="connsiteY44" fmla="*/ 218 h 866993"/>
              <a:gd name="connsiteX45" fmla="*/ 647700 w 1076444"/>
              <a:gd name="connsiteY45" fmla="*/ 9743 h 866993"/>
              <a:gd name="connsiteX46" fmla="*/ 619125 w 1076444"/>
              <a:gd name="connsiteY46" fmla="*/ 9743 h 86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76444" h="866993">
                <a:moveTo>
                  <a:pt x="619125" y="9743"/>
                </a:moveTo>
                <a:cubicBezTo>
                  <a:pt x="606425" y="12918"/>
                  <a:pt x="588493" y="26905"/>
                  <a:pt x="571500" y="28793"/>
                </a:cubicBezTo>
                <a:cubicBezTo>
                  <a:pt x="558489" y="30239"/>
                  <a:pt x="546179" y="22108"/>
                  <a:pt x="533400" y="19268"/>
                </a:cubicBezTo>
                <a:cubicBezTo>
                  <a:pt x="493462" y="10393"/>
                  <a:pt x="469982" y="7111"/>
                  <a:pt x="428625" y="218"/>
                </a:cubicBezTo>
                <a:cubicBezTo>
                  <a:pt x="335335" y="5401"/>
                  <a:pt x="286623" y="0"/>
                  <a:pt x="209550" y="19268"/>
                </a:cubicBezTo>
                <a:cubicBezTo>
                  <a:pt x="199810" y="21703"/>
                  <a:pt x="190500" y="25618"/>
                  <a:pt x="180975" y="28793"/>
                </a:cubicBezTo>
                <a:cubicBezTo>
                  <a:pt x="171450" y="38318"/>
                  <a:pt x="162748" y="48744"/>
                  <a:pt x="152400" y="57368"/>
                </a:cubicBezTo>
                <a:cubicBezTo>
                  <a:pt x="143606" y="64697"/>
                  <a:pt x="131363" y="67803"/>
                  <a:pt x="123825" y="76418"/>
                </a:cubicBezTo>
                <a:cubicBezTo>
                  <a:pt x="108748" y="93648"/>
                  <a:pt x="101914" y="117379"/>
                  <a:pt x="85725" y="133568"/>
                </a:cubicBezTo>
                <a:lnTo>
                  <a:pt x="57150" y="162143"/>
                </a:lnTo>
                <a:cubicBezTo>
                  <a:pt x="53975" y="171668"/>
                  <a:pt x="52115" y="181738"/>
                  <a:pt x="47625" y="190718"/>
                </a:cubicBezTo>
                <a:cubicBezTo>
                  <a:pt x="42505" y="200957"/>
                  <a:pt x="33224" y="208832"/>
                  <a:pt x="28575" y="219293"/>
                </a:cubicBezTo>
                <a:cubicBezTo>
                  <a:pt x="20420" y="237643"/>
                  <a:pt x="15875" y="257393"/>
                  <a:pt x="9525" y="276443"/>
                </a:cubicBezTo>
                <a:lnTo>
                  <a:pt x="0" y="305018"/>
                </a:lnTo>
                <a:cubicBezTo>
                  <a:pt x="2723" y="337691"/>
                  <a:pt x="1884" y="436431"/>
                  <a:pt x="28575" y="476468"/>
                </a:cubicBezTo>
                <a:cubicBezTo>
                  <a:pt x="34925" y="485993"/>
                  <a:pt x="39530" y="496948"/>
                  <a:pt x="47625" y="505043"/>
                </a:cubicBezTo>
                <a:cubicBezTo>
                  <a:pt x="55720" y="513138"/>
                  <a:pt x="66675" y="517743"/>
                  <a:pt x="76200" y="524093"/>
                </a:cubicBezTo>
                <a:cubicBezTo>
                  <a:pt x="79375" y="533618"/>
                  <a:pt x="79297" y="544955"/>
                  <a:pt x="85725" y="552668"/>
                </a:cubicBezTo>
                <a:cubicBezTo>
                  <a:pt x="94540" y="563246"/>
                  <a:pt x="179268" y="618205"/>
                  <a:pt x="180975" y="619343"/>
                </a:cubicBezTo>
                <a:lnTo>
                  <a:pt x="209550" y="638393"/>
                </a:lnTo>
                <a:cubicBezTo>
                  <a:pt x="219075" y="644743"/>
                  <a:pt x="230030" y="649348"/>
                  <a:pt x="238125" y="657443"/>
                </a:cubicBezTo>
                <a:cubicBezTo>
                  <a:pt x="264101" y="683419"/>
                  <a:pt x="272216" y="694228"/>
                  <a:pt x="304800" y="714593"/>
                </a:cubicBezTo>
                <a:cubicBezTo>
                  <a:pt x="357838" y="747742"/>
                  <a:pt x="326148" y="722599"/>
                  <a:pt x="381000" y="743168"/>
                </a:cubicBezTo>
                <a:cubicBezTo>
                  <a:pt x="480618" y="780525"/>
                  <a:pt x="359403" y="747294"/>
                  <a:pt x="457200" y="771743"/>
                </a:cubicBezTo>
                <a:cubicBezTo>
                  <a:pt x="466725" y="778093"/>
                  <a:pt x="475253" y="786284"/>
                  <a:pt x="485775" y="790793"/>
                </a:cubicBezTo>
                <a:cubicBezTo>
                  <a:pt x="528501" y="809104"/>
                  <a:pt x="515379" y="791307"/>
                  <a:pt x="552450" y="809843"/>
                </a:cubicBezTo>
                <a:cubicBezTo>
                  <a:pt x="562689" y="814963"/>
                  <a:pt x="570564" y="824244"/>
                  <a:pt x="581025" y="828893"/>
                </a:cubicBezTo>
                <a:cubicBezTo>
                  <a:pt x="633570" y="852246"/>
                  <a:pt x="634580" y="844663"/>
                  <a:pt x="685800" y="857468"/>
                </a:cubicBezTo>
                <a:cubicBezTo>
                  <a:pt x="695540" y="859903"/>
                  <a:pt x="704850" y="863818"/>
                  <a:pt x="714375" y="866993"/>
                </a:cubicBezTo>
                <a:cubicBezTo>
                  <a:pt x="739775" y="863818"/>
                  <a:pt x="765390" y="862047"/>
                  <a:pt x="790575" y="857468"/>
                </a:cubicBezTo>
                <a:cubicBezTo>
                  <a:pt x="800453" y="855672"/>
                  <a:pt x="811310" y="854215"/>
                  <a:pt x="819150" y="847943"/>
                </a:cubicBezTo>
                <a:cubicBezTo>
                  <a:pt x="828089" y="840792"/>
                  <a:pt x="833080" y="829607"/>
                  <a:pt x="838200" y="819368"/>
                </a:cubicBezTo>
                <a:cubicBezTo>
                  <a:pt x="842690" y="810388"/>
                  <a:pt x="844550" y="800318"/>
                  <a:pt x="847725" y="790793"/>
                </a:cubicBezTo>
                <a:cubicBezTo>
                  <a:pt x="841375" y="781268"/>
                  <a:pt x="836770" y="770313"/>
                  <a:pt x="828675" y="762218"/>
                </a:cubicBezTo>
                <a:cubicBezTo>
                  <a:pt x="820580" y="754123"/>
                  <a:pt x="808894" y="750497"/>
                  <a:pt x="800100" y="743168"/>
                </a:cubicBezTo>
                <a:cubicBezTo>
                  <a:pt x="789752" y="734544"/>
                  <a:pt x="781050" y="724118"/>
                  <a:pt x="771525" y="714593"/>
                </a:cubicBezTo>
                <a:cubicBezTo>
                  <a:pt x="774700" y="705068"/>
                  <a:pt x="773950" y="693118"/>
                  <a:pt x="781050" y="686018"/>
                </a:cubicBezTo>
                <a:cubicBezTo>
                  <a:pt x="788150" y="678918"/>
                  <a:pt x="799686" y="677913"/>
                  <a:pt x="809625" y="676493"/>
                </a:cubicBezTo>
                <a:cubicBezTo>
                  <a:pt x="844342" y="671533"/>
                  <a:pt x="879505" y="670457"/>
                  <a:pt x="914400" y="666968"/>
                </a:cubicBezTo>
                <a:cubicBezTo>
                  <a:pt x="943008" y="664107"/>
                  <a:pt x="971550" y="660618"/>
                  <a:pt x="1000125" y="657443"/>
                </a:cubicBezTo>
                <a:cubicBezTo>
                  <a:pt x="1076444" y="542965"/>
                  <a:pt x="1010970" y="652082"/>
                  <a:pt x="1028700" y="324068"/>
                </a:cubicBezTo>
                <a:cubicBezTo>
                  <a:pt x="1029534" y="308640"/>
                  <a:pt x="1043402" y="255735"/>
                  <a:pt x="1047750" y="238343"/>
                </a:cubicBezTo>
                <a:cubicBezTo>
                  <a:pt x="1044575" y="168493"/>
                  <a:pt x="1068393" y="91872"/>
                  <a:pt x="1038225" y="28793"/>
                </a:cubicBezTo>
                <a:cubicBezTo>
                  <a:pt x="1024458" y="7"/>
                  <a:pt x="974603" y="23485"/>
                  <a:pt x="942975" y="19268"/>
                </a:cubicBezTo>
                <a:cubicBezTo>
                  <a:pt x="904661" y="14160"/>
                  <a:pt x="898828" y="10902"/>
                  <a:pt x="866775" y="218"/>
                </a:cubicBezTo>
                <a:cubicBezTo>
                  <a:pt x="793750" y="3393"/>
                  <a:pt x="720579" y="4137"/>
                  <a:pt x="647700" y="9743"/>
                </a:cubicBezTo>
                <a:cubicBezTo>
                  <a:pt x="637689" y="10513"/>
                  <a:pt x="631825" y="6568"/>
                  <a:pt x="619125" y="9743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3048000"/>
            <a:ext cx="3352800" cy="954107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Written Recommendation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38600" y="1371600"/>
            <a:ext cx="1828800" cy="990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15000" y="47244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Copy of the Permit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61722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</a:rPr>
              <a:t>Notice of Intent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Notification 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Requirements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46236"/>
            <a:ext cx="8991600" cy="50593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  Pest Control Business Notifies (orally or written)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Grower/Property Operator</a:t>
            </a:r>
          </a:p>
          <a:p>
            <a:pPr>
              <a:buNone/>
            </a:pPr>
            <a:r>
              <a:rPr lang="en-US" dirty="0" smtClean="0"/>
              <a:t>		Date</a:t>
            </a:r>
          </a:p>
          <a:p>
            <a:pPr>
              <a:buNone/>
            </a:pPr>
            <a:r>
              <a:rPr lang="en-US" dirty="0" smtClean="0"/>
              <a:t>		Location</a:t>
            </a:r>
          </a:p>
          <a:p>
            <a:pPr>
              <a:buNone/>
            </a:pPr>
            <a:r>
              <a:rPr lang="en-US" dirty="0" smtClean="0"/>
              <a:t>		Pesticide , EPA Reg#, Active Ingredient</a:t>
            </a:r>
          </a:p>
          <a:p>
            <a:pPr>
              <a:buNone/>
            </a:pPr>
            <a:r>
              <a:rPr lang="en-US" dirty="0" smtClean="0"/>
              <a:t>		REI</a:t>
            </a:r>
          </a:p>
          <a:p>
            <a:pPr>
              <a:buNone/>
            </a:pPr>
            <a:r>
              <a:rPr lang="en-US" dirty="0" smtClean="0"/>
              <a:t>		Posting if Required</a:t>
            </a:r>
          </a:p>
          <a:p>
            <a:pPr>
              <a:buNone/>
            </a:pPr>
            <a:r>
              <a:rPr lang="en-US" dirty="0" smtClean="0"/>
              <a:t>		Precautions from the Label</a:t>
            </a:r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Ample Time for Subsequent Notifications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1936</TotalTime>
  <Words>572</Words>
  <Application>Microsoft Office PowerPoint</Application>
  <PresentationFormat>On-screen Show (4:3)</PresentationFormat>
  <Paragraphs>207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Foundry</vt:lpstr>
      <vt:lpstr>Slide 1</vt:lpstr>
      <vt:lpstr>Pesticide Applications</vt:lpstr>
      <vt:lpstr>Slide 3</vt:lpstr>
      <vt:lpstr>Information Needed</vt:lpstr>
      <vt:lpstr>Slide 5</vt:lpstr>
      <vt:lpstr>Slide 6</vt:lpstr>
      <vt:lpstr>Application of a Pesticide to a Resrticted Material to a Unit </vt:lpstr>
      <vt:lpstr>Slide 8</vt:lpstr>
      <vt:lpstr>Notification Requirements</vt:lpstr>
      <vt:lpstr>Notification Requirements</vt:lpstr>
      <vt:lpstr>Slide 11</vt:lpstr>
      <vt:lpstr>Slide 12</vt:lpstr>
      <vt:lpstr>Notice of Completed Applications</vt:lpstr>
      <vt:lpstr>Pesticide Application</vt:lpstr>
      <vt:lpstr>Slide 15</vt:lpstr>
      <vt:lpstr>Slide 16</vt:lpstr>
      <vt:lpstr>EPA/DPR Glove Category Chart</vt:lpstr>
      <vt:lpstr>Employee Application Other Requirements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Employer Responsibilities</vt:lpstr>
      <vt:lpstr>Importance of Following the Pesticide Label and Using Common Sense</vt:lpstr>
      <vt:lpstr>Slide 31</vt:lpstr>
      <vt:lpstr>Slide 32</vt:lpstr>
    </vt:vector>
  </TitlesOfParts>
  <Company>Shasta County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Shasta County</dc:creator>
  <cp:lastModifiedBy>Shasta County</cp:lastModifiedBy>
  <cp:revision>122</cp:revision>
  <dcterms:created xsi:type="dcterms:W3CDTF">2013-11-14T00:36:00Z</dcterms:created>
  <dcterms:modified xsi:type="dcterms:W3CDTF">2014-01-11T00:39:26Z</dcterms:modified>
</cp:coreProperties>
</file>